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79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395"/>
  </p:normalViewPr>
  <p:slideViewPr>
    <p:cSldViewPr snapToGrid="0">
      <p:cViewPr varScale="1">
        <p:scale>
          <a:sx n="109" d="100"/>
          <a:sy n="109" d="100"/>
        </p:scale>
        <p:origin x="216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41DBBC-9752-5543-90D5-01DA6B3D03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B95B36-383D-A746-ADEE-A01C0A4CCF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A8306-C2E8-E840-9B95-2AF21215B3AB}" type="datetimeFigureOut">
              <a:rPr lang="en-RO" smtClean="0"/>
              <a:t>11.08.2024</a:t>
            </a:fld>
            <a:endParaRPr lang="en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58377-05B0-2940-9641-4884001DAB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C1A4E8-6902-A24E-B049-CDE30F5629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B9329-D619-3441-90FF-417242298BF5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735614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49178-F683-EE4E-92A1-FB599D83A4FB}" type="datetimeFigureOut">
              <a:rPr lang="en-RO" smtClean="0"/>
              <a:t>11.08.2024</a:t>
            </a:fld>
            <a:endParaRPr lang="en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42DDA-493E-9242-9D9B-7F34AD975C42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081577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42DDA-493E-9242-9D9B-7F34AD975C42}" type="slidenum">
              <a:rPr lang="en-RO" smtClean="0"/>
              <a:t>1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4190221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42DDA-493E-9242-9D9B-7F34AD975C42}" type="slidenum">
              <a:rPr lang="en-RO" smtClean="0"/>
              <a:t>17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45416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0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834888"/>
            <a:ext cx="12192000" cy="3803374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3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0330" y="722243"/>
            <a:ext cx="11211340" cy="5413514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8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202733" y="1967947"/>
            <a:ext cx="3180522" cy="292210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05737" y="1967947"/>
            <a:ext cx="3180522" cy="292210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808742" y="1967947"/>
            <a:ext cx="3180522" cy="292210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55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404730"/>
            <a:ext cx="12192000" cy="404854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39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96347" y="742122"/>
            <a:ext cx="2650435" cy="20938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379303" y="742122"/>
            <a:ext cx="2650435" cy="20938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62260" y="742122"/>
            <a:ext cx="2650435" cy="20938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945217" y="742122"/>
            <a:ext cx="2650435" cy="20938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96347" y="2955235"/>
            <a:ext cx="2650435" cy="20938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379303" y="2955235"/>
            <a:ext cx="2650435" cy="20938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162260" y="2955235"/>
            <a:ext cx="2650435" cy="20938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945217" y="2955235"/>
            <a:ext cx="2650435" cy="20938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25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133598" y="1351719"/>
            <a:ext cx="2650435" cy="20938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84033" y="1351719"/>
            <a:ext cx="2650435" cy="20938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434468" y="1351719"/>
            <a:ext cx="2650435" cy="20938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2133598" y="3445562"/>
            <a:ext cx="2650435" cy="20938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784033" y="3445562"/>
            <a:ext cx="2650435" cy="20938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7434468" y="3445562"/>
            <a:ext cx="2650435" cy="20938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65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507894" y="1351719"/>
            <a:ext cx="2650435" cy="4399724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857459" y="1351719"/>
            <a:ext cx="2650435" cy="4399724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207024" y="1351719"/>
            <a:ext cx="2650435" cy="4399724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02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96347" y="1908313"/>
            <a:ext cx="2650435" cy="20938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246782" y="1908313"/>
            <a:ext cx="2650435" cy="20938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897217" y="1908313"/>
            <a:ext cx="2650435" cy="20938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547652" y="1908313"/>
            <a:ext cx="2650435" cy="20938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49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96347" y="1656521"/>
            <a:ext cx="2650435" cy="352507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246782" y="1656521"/>
            <a:ext cx="2650435" cy="352507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897217" y="1656521"/>
            <a:ext cx="2650435" cy="352507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547652" y="1656521"/>
            <a:ext cx="2650435" cy="352507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11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656521"/>
            <a:ext cx="4066087" cy="352507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59826" y="1656521"/>
            <a:ext cx="4066087" cy="352507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19652" y="1656521"/>
            <a:ext cx="4066087" cy="352507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2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779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203092" y="722243"/>
            <a:ext cx="5988907" cy="5413514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722243"/>
            <a:ext cx="5988907" cy="5413514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58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525078" y="974034"/>
            <a:ext cx="8666922" cy="588396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00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98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283988" y="722243"/>
            <a:ext cx="9624024" cy="5413514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44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060174"/>
            <a:ext cx="12192000" cy="473765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88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89613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2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691270" y="735496"/>
            <a:ext cx="7500730" cy="5387008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19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735496"/>
            <a:ext cx="7500730" cy="5387008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00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927652"/>
            <a:ext cx="6096000" cy="33528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096000" y="927652"/>
            <a:ext cx="6096000" cy="33528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50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E39CF-72FD-4373-9EDD-EEF381F0D5EC}" type="datetimeFigureOut">
              <a:rPr lang="en-US" smtClean="0"/>
              <a:t>8/11/24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67062" y="6346852"/>
            <a:ext cx="1091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Licenta4me.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178422" y="234150"/>
            <a:ext cx="36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CFE3214-8289-4FE2-8760-C1258AD8BAEC}" type="slidenum">
              <a:rPr lang="en-US" sz="1200" smtClean="0"/>
              <a:pPr/>
              <a:t>‹#›</a:t>
            </a:fld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156456" y="178495"/>
            <a:ext cx="0" cy="388307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9938330" y="234150"/>
            <a:ext cx="1196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Licenta4me.ro</a:t>
            </a:r>
          </a:p>
        </p:txBody>
      </p:sp>
    </p:spTree>
    <p:extLst>
      <p:ext uri="{BB962C8B-B14F-4D97-AF65-F5344CB8AC3E}">
        <p14:creationId xmlns:p14="http://schemas.microsoft.com/office/powerpoint/2010/main" val="372634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licenta4me.ro/servicii-preturi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licenta4me.ro/servicii-preturi/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8767" y="2767281"/>
            <a:ext cx="4134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+mj-lt"/>
              </a:rPr>
              <a:t>SPLASH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4621" y="6343402"/>
            <a:ext cx="2582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+mj-lt"/>
              </a:rPr>
              <a:t>Strat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 Awesome Your Presentation</a:t>
            </a:r>
          </a:p>
        </p:txBody>
      </p:sp>
      <p:pic>
        <p:nvPicPr>
          <p:cNvPr id="14" name="Picture Placeholder 13" descr="A person sitting at a computer&#10;&#10;Description automatically generated">
            <a:extLst>
              <a:ext uri="{FF2B5EF4-FFF2-40B4-BE49-F238E27FC236}">
                <a16:creationId xmlns:a16="http://schemas.microsoft.com/office/drawing/2014/main" id="{FBF210BB-85DB-5A40-BDF0-D86CFA0BFB3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6" r="72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9453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4936" y="1466023"/>
            <a:ext cx="738214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+mj-lt"/>
              </a:rPr>
              <a:t>If you can </a:t>
            </a:r>
            <a:r>
              <a:rPr lang="en-US" sz="6600" b="1" dirty="0">
                <a:solidFill>
                  <a:schemeClr val="accent1"/>
                </a:solidFill>
                <a:latin typeface="+mj-lt"/>
              </a:rPr>
              <a:t>DREAM</a:t>
            </a:r>
            <a:r>
              <a:rPr lang="en-US" sz="6600" b="1" dirty="0">
                <a:solidFill>
                  <a:schemeClr val="bg1"/>
                </a:solidFill>
                <a:latin typeface="+mj-lt"/>
              </a:rPr>
              <a:t>,</a:t>
            </a:r>
          </a:p>
          <a:p>
            <a:pPr algn="ctr"/>
            <a:r>
              <a:rPr lang="en-US" sz="6600" dirty="0">
                <a:solidFill>
                  <a:schemeClr val="bg1"/>
                </a:solidFill>
                <a:latin typeface="+mj-lt"/>
              </a:rPr>
              <a:t>you can do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4621" y="3589681"/>
            <a:ext cx="2582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+mj-lt"/>
              </a:rPr>
              <a:t>Strat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 Awesome Your Presentation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504661" y="4280796"/>
            <a:ext cx="7226564" cy="88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</a:rPr>
              <a:t>Lorem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Ipsum</a:t>
            </a:r>
            <a:r>
              <a:rPr lang="en-US" sz="1200" dirty="0">
                <a:solidFill>
                  <a:schemeClr val="bg1"/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/>
                </a:solidFill>
              </a:rPr>
              <a:t>Lorem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Ipsum</a:t>
            </a:r>
            <a:r>
              <a:rPr lang="en-US" sz="1200" dirty="0">
                <a:solidFill>
                  <a:schemeClr val="bg1"/>
                </a:solidFill>
              </a:rPr>
              <a:t> is not simply random text. It has roots in a piece of classical Latin literature from 45 BC, making it over 2000 years old. Richard McClintock, a Latin professor at Hampden-Sydney College in Virginia.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2245439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1390" y="450574"/>
            <a:ext cx="26292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Showcase</a:t>
            </a:r>
            <a:endParaRPr lang="en-US" sz="4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5877" y="2040835"/>
            <a:ext cx="3660271" cy="2133600"/>
          </a:xfrm>
          <a:prstGeom prst="rect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5606" y="2040835"/>
            <a:ext cx="3660271" cy="2133600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26148" y="2040835"/>
            <a:ext cx="3660271" cy="2133600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85000" y="2703083"/>
            <a:ext cx="1901482" cy="418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 Text Here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5564" y="3121531"/>
            <a:ext cx="2120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05542" y="2703083"/>
            <a:ext cx="1901482" cy="418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 Text Here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96106" y="3121531"/>
            <a:ext cx="2120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5271" y="2703083"/>
            <a:ext cx="1901482" cy="418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Sample Text Here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35835" y="3121531"/>
            <a:ext cx="2120354" cy="88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</a:rPr>
              <a:t>Lorem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Ipsum</a:t>
            </a:r>
            <a:r>
              <a:rPr lang="en-US" sz="1200" dirty="0">
                <a:solidFill>
                  <a:schemeClr val="bg1"/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/>
                </a:solidFill>
              </a:rPr>
              <a:t>Lorem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68190" y="2188407"/>
            <a:ext cx="330200" cy="482600"/>
            <a:chOff x="6258454" y="3849160"/>
            <a:chExt cx="330200" cy="482600"/>
          </a:xfrm>
          <a:solidFill>
            <a:schemeClr val="accent1"/>
          </a:solidFill>
        </p:grpSpPr>
        <p:sp>
          <p:nvSpPr>
            <p:cNvPr id="14" name="Freeform 35"/>
            <p:cNvSpPr>
              <a:spLocks noEditPoints="1"/>
            </p:cNvSpPr>
            <p:nvPr/>
          </p:nvSpPr>
          <p:spPr bwMode="auto">
            <a:xfrm>
              <a:off x="6258454" y="3849160"/>
              <a:ext cx="330200" cy="482600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36"/>
            <p:cNvSpPr>
              <a:spLocks/>
            </p:cNvSpPr>
            <p:nvPr/>
          </p:nvSpPr>
          <p:spPr bwMode="auto">
            <a:xfrm>
              <a:off x="6333066" y="3925360"/>
              <a:ext cx="96837" cy="96838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855493" y="2226507"/>
            <a:ext cx="481012" cy="406400"/>
            <a:chOff x="8106304" y="2931585"/>
            <a:chExt cx="481012" cy="406400"/>
          </a:xfrm>
          <a:solidFill>
            <a:schemeClr val="bg1"/>
          </a:solidFill>
        </p:grpSpPr>
        <p:sp>
          <p:nvSpPr>
            <p:cNvPr id="17" name="Freeform 42"/>
            <p:cNvSpPr>
              <a:spLocks noEditPoints="1"/>
            </p:cNvSpPr>
            <p:nvPr/>
          </p:nvSpPr>
          <p:spPr bwMode="auto">
            <a:xfrm>
              <a:off x="8226954" y="3037947"/>
              <a:ext cx="241300" cy="239713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50 w 64"/>
                <a:gd name="T11" fmla="*/ 48 h 64"/>
                <a:gd name="T12" fmla="*/ 16 w 64"/>
                <a:gd name="T13" fmla="*/ 50 h 64"/>
                <a:gd name="T14" fmla="*/ 14 w 64"/>
                <a:gd name="T15" fmla="*/ 16 h 64"/>
                <a:gd name="T16" fmla="*/ 48 w 64"/>
                <a:gd name="T17" fmla="*/ 14 h 64"/>
                <a:gd name="T18" fmla="*/ 50 w 64"/>
                <a:gd name="T1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50" y="48"/>
                  </a:moveTo>
                  <a:cubicBezTo>
                    <a:pt x="42" y="58"/>
                    <a:pt x="26" y="59"/>
                    <a:pt x="16" y="50"/>
                  </a:cubicBezTo>
                  <a:cubicBezTo>
                    <a:pt x="6" y="42"/>
                    <a:pt x="5" y="26"/>
                    <a:pt x="14" y="16"/>
                  </a:cubicBezTo>
                  <a:cubicBezTo>
                    <a:pt x="22" y="6"/>
                    <a:pt x="38" y="5"/>
                    <a:pt x="48" y="14"/>
                  </a:cubicBezTo>
                  <a:cubicBezTo>
                    <a:pt x="58" y="22"/>
                    <a:pt x="59" y="38"/>
                    <a:pt x="50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43"/>
            <p:cNvSpPr>
              <a:spLocks/>
            </p:cNvSpPr>
            <p:nvPr/>
          </p:nvSpPr>
          <p:spPr bwMode="auto">
            <a:xfrm>
              <a:off x="8287279" y="3096685"/>
              <a:ext cx="68262" cy="68263"/>
            </a:xfrm>
            <a:custGeom>
              <a:avLst/>
              <a:gdLst>
                <a:gd name="T0" fmla="*/ 16 w 18"/>
                <a:gd name="T1" fmla="*/ 0 h 18"/>
                <a:gd name="T2" fmla="*/ 0 w 18"/>
                <a:gd name="T3" fmla="*/ 16 h 18"/>
                <a:gd name="T4" fmla="*/ 0 w 18"/>
                <a:gd name="T5" fmla="*/ 16 h 18"/>
                <a:gd name="T6" fmla="*/ 2 w 18"/>
                <a:gd name="T7" fmla="*/ 18 h 18"/>
                <a:gd name="T8" fmla="*/ 4 w 18"/>
                <a:gd name="T9" fmla="*/ 16 h 18"/>
                <a:gd name="T10" fmla="*/ 4 w 18"/>
                <a:gd name="T11" fmla="*/ 16 h 18"/>
                <a:gd name="T12" fmla="*/ 16 w 18"/>
                <a:gd name="T13" fmla="*/ 4 h 18"/>
                <a:gd name="T14" fmla="*/ 18 w 18"/>
                <a:gd name="T15" fmla="*/ 2 h 18"/>
                <a:gd name="T16" fmla="*/ 16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44"/>
            <p:cNvSpPr>
              <a:spLocks noEditPoints="1"/>
            </p:cNvSpPr>
            <p:nvPr/>
          </p:nvSpPr>
          <p:spPr bwMode="auto">
            <a:xfrm>
              <a:off x="8106304" y="2931585"/>
              <a:ext cx="481012" cy="406400"/>
            </a:xfrm>
            <a:custGeom>
              <a:avLst/>
              <a:gdLst>
                <a:gd name="T0" fmla="*/ 118 w 128"/>
                <a:gd name="T1" fmla="*/ 24 h 108"/>
                <a:gd name="T2" fmla="*/ 101 w 128"/>
                <a:gd name="T3" fmla="*/ 21 h 108"/>
                <a:gd name="T4" fmla="*/ 95 w 128"/>
                <a:gd name="T5" fmla="*/ 8 h 108"/>
                <a:gd name="T6" fmla="*/ 84 w 128"/>
                <a:gd name="T7" fmla="*/ 0 h 108"/>
                <a:gd name="T8" fmla="*/ 44 w 128"/>
                <a:gd name="T9" fmla="*/ 0 h 108"/>
                <a:gd name="T10" fmla="*/ 33 w 128"/>
                <a:gd name="T11" fmla="*/ 8 h 108"/>
                <a:gd name="T12" fmla="*/ 27 w 128"/>
                <a:gd name="T13" fmla="*/ 21 h 108"/>
                <a:gd name="T14" fmla="*/ 10 w 128"/>
                <a:gd name="T15" fmla="*/ 24 h 108"/>
                <a:gd name="T16" fmla="*/ 0 w 128"/>
                <a:gd name="T17" fmla="*/ 36 h 108"/>
                <a:gd name="T18" fmla="*/ 0 w 128"/>
                <a:gd name="T19" fmla="*/ 96 h 108"/>
                <a:gd name="T20" fmla="*/ 12 w 128"/>
                <a:gd name="T21" fmla="*/ 108 h 108"/>
                <a:gd name="T22" fmla="*/ 116 w 128"/>
                <a:gd name="T23" fmla="*/ 108 h 108"/>
                <a:gd name="T24" fmla="*/ 128 w 128"/>
                <a:gd name="T25" fmla="*/ 96 h 108"/>
                <a:gd name="T26" fmla="*/ 128 w 128"/>
                <a:gd name="T27" fmla="*/ 36 h 108"/>
                <a:gd name="T28" fmla="*/ 118 w 128"/>
                <a:gd name="T29" fmla="*/ 24 h 108"/>
                <a:gd name="T30" fmla="*/ 120 w 128"/>
                <a:gd name="T31" fmla="*/ 96 h 108"/>
                <a:gd name="T32" fmla="*/ 116 w 128"/>
                <a:gd name="T33" fmla="*/ 100 h 108"/>
                <a:gd name="T34" fmla="*/ 12 w 128"/>
                <a:gd name="T35" fmla="*/ 100 h 108"/>
                <a:gd name="T36" fmla="*/ 8 w 128"/>
                <a:gd name="T37" fmla="*/ 96 h 108"/>
                <a:gd name="T38" fmla="*/ 8 w 128"/>
                <a:gd name="T39" fmla="*/ 36 h 108"/>
                <a:gd name="T40" fmla="*/ 11 w 128"/>
                <a:gd name="T41" fmla="*/ 32 h 108"/>
                <a:gd name="T42" fmla="*/ 33 w 128"/>
                <a:gd name="T43" fmla="*/ 28 h 108"/>
                <a:gd name="T44" fmla="*/ 40 w 128"/>
                <a:gd name="T45" fmla="*/ 11 h 108"/>
                <a:gd name="T46" fmla="*/ 44 w 128"/>
                <a:gd name="T47" fmla="*/ 8 h 108"/>
                <a:gd name="T48" fmla="*/ 84 w 128"/>
                <a:gd name="T49" fmla="*/ 8 h 108"/>
                <a:gd name="T50" fmla="*/ 88 w 128"/>
                <a:gd name="T51" fmla="*/ 11 h 108"/>
                <a:gd name="T52" fmla="*/ 95 w 128"/>
                <a:gd name="T53" fmla="*/ 28 h 108"/>
                <a:gd name="T54" fmla="*/ 117 w 128"/>
                <a:gd name="T55" fmla="*/ 32 h 108"/>
                <a:gd name="T56" fmla="*/ 120 w 128"/>
                <a:gd name="T57" fmla="*/ 36 h 108"/>
                <a:gd name="T58" fmla="*/ 120 w 128"/>
                <a:gd name="T59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" h="108">
                  <a:moveTo>
                    <a:pt x="118" y="24"/>
                  </a:moveTo>
                  <a:cubicBezTo>
                    <a:pt x="101" y="21"/>
                    <a:pt x="101" y="21"/>
                    <a:pt x="101" y="21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3" y="3"/>
                    <a:pt x="89" y="0"/>
                    <a:pt x="8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9" y="0"/>
                    <a:pt x="35" y="3"/>
                    <a:pt x="33" y="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4" y="25"/>
                    <a:pt x="0" y="30"/>
                    <a:pt x="0" y="3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23" y="108"/>
                    <a:pt x="128" y="103"/>
                    <a:pt x="128" y="96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8" y="30"/>
                    <a:pt x="124" y="25"/>
                    <a:pt x="118" y="24"/>
                  </a:cubicBezTo>
                  <a:close/>
                  <a:moveTo>
                    <a:pt x="120" y="96"/>
                  </a:moveTo>
                  <a:cubicBezTo>
                    <a:pt x="120" y="98"/>
                    <a:pt x="118" y="100"/>
                    <a:pt x="116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0" y="100"/>
                    <a:pt x="8" y="98"/>
                    <a:pt x="8" y="9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4"/>
                    <a:pt x="9" y="32"/>
                    <a:pt x="11" y="32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9"/>
                    <a:pt x="42" y="8"/>
                    <a:pt x="4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6" y="8"/>
                    <a:pt x="87" y="9"/>
                    <a:pt x="88" y="11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9" y="32"/>
                    <a:pt x="120" y="34"/>
                    <a:pt x="120" y="36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0" name="Freeform 34"/>
          <p:cNvSpPr>
            <a:spLocks noEditPoints="1"/>
          </p:cNvSpPr>
          <p:nvPr/>
        </p:nvSpPr>
        <p:spPr bwMode="auto">
          <a:xfrm>
            <a:off x="9507839" y="2188407"/>
            <a:ext cx="496887" cy="482600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Rectangle 20"/>
          <p:cNvSpPr/>
          <p:nvPr/>
        </p:nvSpPr>
        <p:spPr>
          <a:xfrm>
            <a:off x="2482718" y="4663892"/>
            <a:ext cx="72265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is not simply random text. It has roots in a piece of classical Latin literature from 45 BC, making it over 2000 years old. Richard McClintock, a Latin professor at Hampden-Sydney College in Virginia.</a:t>
            </a:r>
          </a:p>
        </p:txBody>
      </p:sp>
    </p:spTree>
    <p:extLst>
      <p:ext uri="{BB962C8B-B14F-4D97-AF65-F5344CB8AC3E}">
        <p14:creationId xmlns:p14="http://schemas.microsoft.com/office/powerpoint/2010/main" val="576869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1390" y="450574"/>
            <a:ext cx="26292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Showcase</a:t>
            </a:r>
            <a:endParaRPr lang="en-US" sz="4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429000"/>
            <a:ext cx="12191999" cy="3429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3352" y="6346852"/>
            <a:ext cx="779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j-lt"/>
              </a:rPr>
              <a:t>SPLASH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42253" y="4923923"/>
            <a:ext cx="1901482" cy="418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Sample Text Here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44079" y="5342371"/>
            <a:ext cx="2497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</a:rPr>
              <a:t>Lorem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Ipsum</a:t>
            </a:r>
            <a:r>
              <a:rPr lang="en-US" sz="1200" dirty="0">
                <a:solidFill>
                  <a:schemeClr val="bg1"/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/>
                </a:solidFill>
              </a:rPr>
              <a:t>Lorem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45257" y="4923923"/>
            <a:ext cx="1901482" cy="418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Sample Text 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48262" y="4923923"/>
            <a:ext cx="1901482" cy="418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Sample Text Here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47083" y="5342371"/>
            <a:ext cx="2497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</a:rPr>
              <a:t>Lorem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Ipsum</a:t>
            </a:r>
            <a:r>
              <a:rPr lang="en-US" sz="1200" dirty="0">
                <a:solidFill>
                  <a:schemeClr val="bg1"/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/>
                </a:solidFill>
              </a:rPr>
              <a:t>Lorem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150087" y="5342371"/>
            <a:ext cx="2497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</a:rPr>
              <a:t>Lorem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Ipsum</a:t>
            </a:r>
            <a:r>
              <a:rPr lang="en-US" sz="1200" dirty="0">
                <a:solidFill>
                  <a:schemeClr val="bg1"/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/>
                </a:solidFill>
              </a:rPr>
              <a:t>Lorem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800212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81390" y="450574"/>
            <a:ext cx="26292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Showcase</a:t>
            </a:r>
            <a:endParaRPr lang="en-US" sz="4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8921" y="1991139"/>
            <a:ext cx="2054087" cy="28757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82278" y="1991139"/>
            <a:ext cx="2054087" cy="28757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55635" y="1991139"/>
            <a:ext cx="2054087" cy="287572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28992" y="1991139"/>
            <a:ext cx="2054087" cy="28757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670864" y="2453451"/>
            <a:ext cx="330200" cy="482600"/>
            <a:chOff x="6258454" y="3849160"/>
            <a:chExt cx="330200" cy="482600"/>
          </a:xfrm>
          <a:solidFill>
            <a:schemeClr val="accent1"/>
          </a:solidFill>
        </p:grpSpPr>
        <p:sp>
          <p:nvSpPr>
            <p:cNvPr id="14" name="Freeform 35"/>
            <p:cNvSpPr>
              <a:spLocks noEditPoints="1"/>
            </p:cNvSpPr>
            <p:nvPr/>
          </p:nvSpPr>
          <p:spPr bwMode="auto">
            <a:xfrm>
              <a:off x="6258454" y="3849160"/>
              <a:ext cx="330200" cy="482600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36"/>
            <p:cNvSpPr>
              <a:spLocks/>
            </p:cNvSpPr>
            <p:nvPr/>
          </p:nvSpPr>
          <p:spPr bwMode="auto">
            <a:xfrm>
              <a:off x="6333066" y="3925360"/>
              <a:ext cx="96837" cy="96838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942172" y="2491551"/>
            <a:ext cx="481012" cy="406400"/>
            <a:chOff x="8106304" y="2931585"/>
            <a:chExt cx="481012" cy="406400"/>
          </a:xfrm>
          <a:solidFill>
            <a:schemeClr val="bg1"/>
          </a:solidFill>
        </p:grpSpPr>
        <p:sp>
          <p:nvSpPr>
            <p:cNvPr id="17" name="Freeform 42"/>
            <p:cNvSpPr>
              <a:spLocks noEditPoints="1"/>
            </p:cNvSpPr>
            <p:nvPr/>
          </p:nvSpPr>
          <p:spPr bwMode="auto">
            <a:xfrm>
              <a:off x="8226954" y="3037947"/>
              <a:ext cx="241300" cy="239713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50 w 64"/>
                <a:gd name="T11" fmla="*/ 48 h 64"/>
                <a:gd name="T12" fmla="*/ 16 w 64"/>
                <a:gd name="T13" fmla="*/ 50 h 64"/>
                <a:gd name="T14" fmla="*/ 14 w 64"/>
                <a:gd name="T15" fmla="*/ 16 h 64"/>
                <a:gd name="T16" fmla="*/ 48 w 64"/>
                <a:gd name="T17" fmla="*/ 14 h 64"/>
                <a:gd name="T18" fmla="*/ 50 w 64"/>
                <a:gd name="T1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50" y="48"/>
                  </a:moveTo>
                  <a:cubicBezTo>
                    <a:pt x="42" y="58"/>
                    <a:pt x="26" y="59"/>
                    <a:pt x="16" y="50"/>
                  </a:cubicBezTo>
                  <a:cubicBezTo>
                    <a:pt x="6" y="42"/>
                    <a:pt x="5" y="26"/>
                    <a:pt x="14" y="16"/>
                  </a:cubicBezTo>
                  <a:cubicBezTo>
                    <a:pt x="22" y="6"/>
                    <a:pt x="38" y="5"/>
                    <a:pt x="48" y="14"/>
                  </a:cubicBezTo>
                  <a:cubicBezTo>
                    <a:pt x="58" y="22"/>
                    <a:pt x="59" y="38"/>
                    <a:pt x="50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43"/>
            <p:cNvSpPr>
              <a:spLocks/>
            </p:cNvSpPr>
            <p:nvPr/>
          </p:nvSpPr>
          <p:spPr bwMode="auto">
            <a:xfrm>
              <a:off x="8287279" y="3096685"/>
              <a:ext cx="68262" cy="68263"/>
            </a:xfrm>
            <a:custGeom>
              <a:avLst/>
              <a:gdLst>
                <a:gd name="T0" fmla="*/ 16 w 18"/>
                <a:gd name="T1" fmla="*/ 0 h 18"/>
                <a:gd name="T2" fmla="*/ 0 w 18"/>
                <a:gd name="T3" fmla="*/ 16 h 18"/>
                <a:gd name="T4" fmla="*/ 0 w 18"/>
                <a:gd name="T5" fmla="*/ 16 h 18"/>
                <a:gd name="T6" fmla="*/ 2 w 18"/>
                <a:gd name="T7" fmla="*/ 18 h 18"/>
                <a:gd name="T8" fmla="*/ 4 w 18"/>
                <a:gd name="T9" fmla="*/ 16 h 18"/>
                <a:gd name="T10" fmla="*/ 4 w 18"/>
                <a:gd name="T11" fmla="*/ 16 h 18"/>
                <a:gd name="T12" fmla="*/ 16 w 18"/>
                <a:gd name="T13" fmla="*/ 4 h 18"/>
                <a:gd name="T14" fmla="*/ 18 w 18"/>
                <a:gd name="T15" fmla="*/ 2 h 18"/>
                <a:gd name="T16" fmla="*/ 16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44"/>
            <p:cNvSpPr>
              <a:spLocks noEditPoints="1"/>
            </p:cNvSpPr>
            <p:nvPr/>
          </p:nvSpPr>
          <p:spPr bwMode="auto">
            <a:xfrm>
              <a:off x="8106304" y="2931585"/>
              <a:ext cx="481012" cy="406400"/>
            </a:xfrm>
            <a:custGeom>
              <a:avLst/>
              <a:gdLst>
                <a:gd name="T0" fmla="*/ 118 w 128"/>
                <a:gd name="T1" fmla="*/ 24 h 108"/>
                <a:gd name="T2" fmla="*/ 101 w 128"/>
                <a:gd name="T3" fmla="*/ 21 h 108"/>
                <a:gd name="T4" fmla="*/ 95 w 128"/>
                <a:gd name="T5" fmla="*/ 8 h 108"/>
                <a:gd name="T6" fmla="*/ 84 w 128"/>
                <a:gd name="T7" fmla="*/ 0 h 108"/>
                <a:gd name="T8" fmla="*/ 44 w 128"/>
                <a:gd name="T9" fmla="*/ 0 h 108"/>
                <a:gd name="T10" fmla="*/ 33 w 128"/>
                <a:gd name="T11" fmla="*/ 8 h 108"/>
                <a:gd name="T12" fmla="*/ 27 w 128"/>
                <a:gd name="T13" fmla="*/ 21 h 108"/>
                <a:gd name="T14" fmla="*/ 10 w 128"/>
                <a:gd name="T15" fmla="*/ 24 h 108"/>
                <a:gd name="T16" fmla="*/ 0 w 128"/>
                <a:gd name="T17" fmla="*/ 36 h 108"/>
                <a:gd name="T18" fmla="*/ 0 w 128"/>
                <a:gd name="T19" fmla="*/ 96 h 108"/>
                <a:gd name="T20" fmla="*/ 12 w 128"/>
                <a:gd name="T21" fmla="*/ 108 h 108"/>
                <a:gd name="T22" fmla="*/ 116 w 128"/>
                <a:gd name="T23" fmla="*/ 108 h 108"/>
                <a:gd name="T24" fmla="*/ 128 w 128"/>
                <a:gd name="T25" fmla="*/ 96 h 108"/>
                <a:gd name="T26" fmla="*/ 128 w 128"/>
                <a:gd name="T27" fmla="*/ 36 h 108"/>
                <a:gd name="T28" fmla="*/ 118 w 128"/>
                <a:gd name="T29" fmla="*/ 24 h 108"/>
                <a:gd name="T30" fmla="*/ 120 w 128"/>
                <a:gd name="T31" fmla="*/ 96 h 108"/>
                <a:gd name="T32" fmla="*/ 116 w 128"/>
                <a:gd name="T33" fmla="*/ 100 h 108"/>
                <a:gd name="T34" fmla="*/ 12 w 128"/>
                <a:gd name="T35" fmla="*/ 100 h 108"/>
                <a:gd name="T36" fmla="*/ 8 w 128"/>
                <a:gd name="T37" fmla="*/ 96 h 108"/>
                <a:gd name="T38" fmla="*/ 8 w 128"/>
                <a:gd name="T39" fmla="*/ 36 h 108"/>
                <a:gd name="T40" fmla="*/ 11 w 128"/>
                <a:gd name="T41" fmla="*/ 32 h 108"/>
                <a:gd name="T42" fmla="*/ 33 w 128"/>
                <a:gd name="T43" fmla="*/ 28 h 108"/>
                <a:gd name="T44" fmla="*/ 40 w 128"/>
                <a:gd name="T45" fmla="*/ 11 h 108"/>
                <a:gd name="T46" fmla="*/ 44 w 128"/>
                <a:gd name="T47" fmla="*/ 8 h 108"/>
                <a:gd name="T48" fmla="*/ 84 w 128"/>
                <a:gd name="T49" fmla="*/ 8 h 108"/>
                <a:gd name="T50" fmla="*/ 88 w 128"/>
                <a:gd name="T51" fmla="*/ 11 h 108"/>
                <a:gd name="T52" fmla="*/ 95 w 128"/>
                <a:gd name="T53" fmla="*/ 28 h 108"/>
                <a:gd name="T54" fmla="*/ 117 w 128"/>
                <a:gd name="T55" fmla="*/ 32 h 108"/>
                <a:gd name="T56" fmla="*/ 120 w 128"/>
                <a:gd name="T57" fmla="*/ 36 h 108"/>
                <a:gd name="T58" fmla="*/ 120 w 128"/>
                <a:gd name="T59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" h="108">
                  <a:moveTo>
                    <a:pt x="118" y="24"/>
                  </a:moveTo>
                  <a:cubicBezTo>
                    <a:pt x="101" y="21"/>
                    <a:pt x="101" y="21"/>
                    <a:pt x="101" y="21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3" y="3"/>
                    <a:pt x="89" y="0"/>
                    <a:pt x="8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9" y="0"/>
                    <a:pt x="35" y="3"/>
                    <a:pt x="33" y="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4" y="25"/>
                    <a:pt x="0" y="30"/>
                    <a:pt x="0" y="3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23" y="108"/>
                    <a:pt x="128" y="103"/>
                    <a:pt x="128" y="96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8" y="30"/>
                    <a:pt x="124" y="25"/>
                    <a:pt x="118" y="24"/>
                  </a:cubicBezTo>
                  <a:close/>
                  <a:moveTo>
                    <a:pt x="120" y="96"/>
                  </a:moveTo>
                  <a:cubicBezTo>
                    <a:pt x="120" y="98"/>
                    <a:pt x="118" y="100"/>
                    <a:pt x="116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0" y="100"/>
                    <a:pt x="8" y="98"/>
                    <a:pt x="8" y="9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4"/>
                    <a:pt x="9" y="32"/>
                    <a:pt x="11" y="32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9"/>
                    <a:pt x="42" y="8"/>
                    <a:pt x="4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6" y="8"/>
                    <a:pt x="87" y="9"/>
                    <a:pt x="88" y="11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9" y="32"/>
                    <a:pt x="120" y="34"/>
                    <a:pt x="120" y="36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0" name="Freeform 34"/>
          <p:cNvSpPr>
            <a:spLocks noEditPoints="1"/>
          </p:cNvSpPr>
          <p:nvPr/>
        </p:nvSpPr>
        <p:spPr bwMode="auto">
          <a:xfrm>
            <a:off x="9107591" y="2453451"/>
            <a:ext cx="496887" cy="482600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21" name="Group 20"/>
          <p:cNvGrpSpPr/>
          <p:nvPr/>
        </p:nvGrpSpPr>
        <p:grpSpPr>
          <a:xfrm>
            <a:off x="4772889" y="2506631"/>
            <a:ext cx="481012" cy="422275"/>
            <a:chOff x="6336507" y="4842935"/>
            <a:chExt cx="481012" cy="422275"/>
          </a:xfrm>
          <a:solidFill>
            <a:schemeClr val="accent2"/>
          </a:solidFill>
        </p:grpSpPr>
        <p:sp>
          <p:nvSpPr>
            <p:cNvPr id="22" name="Freeform 23"/>
            <p:cNvSpPr>
              <a:spLocks noEditPoints="1"/>
            </p:cNvSpPr>
            <p:nvPr/>
          </p:nvSpPr>
          <p:spPr bwMode="auto">
            <a:xfrm>
              <a:off x="6336507" y="4842935"/>
              <a:ext cx="481012" cy="422275"/>
            </a:xfrm>
            <a:custGeom>
              <a:avLst/>
              <a:gdLst>
                <a:gd name="T0" fmla="*/ 128 w 128"/>
                <a:gd name="T1" fmla="*/ 66 h 112"/>
                <a:gd name="T2" fmla="*/ 112 w 128"/>
                <a:gd name="T3" fmla="*/ 6 h 112"/>
                <a:gd name="T4" fmla="*/ 104 w 128"/>
                <a:gd name="T5" fmla="*/ 0 h 112"/>
                <a:gd name="T6" fmla="*/ 64 w 128"/>
                <a:gd name="T7" fmla="*/ 0 h 112"/>
                <a:gd name="T8" fmla="*/ 24 w 128"/>
                <a:gd name="T9" fmla="*/ 0 h 112"/>
                <a:gd name="T10" fmla="*/ 16 w 128"/>
                <a:gd name="T11" fmla="*/ 6 h 112"/>
                <a:gd name="T12" fmla="*/ 0 w 128"/>
                <a:gd name="T13" fmla="*/ 66 h 112"/>
                <a:gd name="T14" fmla="*/ 0 w 128"/>
                <a:gd name="T15" fmla="*/ 68 h 112"/>
                <a:gd name="T16" fmla="*/ 0 w 128"/>
                <a:gd name="T17" fmla="*/ 96 h 112"/>
                <a:gd name="T18" fmla="*/ 16 w 128"/>
                <a:gd name="T19" fmla="*/ 112 h 112"/>
                <a:gd name="T20" fmla="*/ 112 w 128"/>
                <a:gd name="T21" fmla="*/ 112 h 112"/>
                <a:gd name="T22" fmla="*/ 128 w 128"/>
                <a:gd name="T23" fmla="*/ 96 h 112"/>
                <a:gd name="T24" fmla="*/ 128 w 128"/>
                <a:gd name="T25" fmla="*/ 68 h 112"/>
                <a:gd name="T26" fmla="*/ 128 w 128"/>
                <a:gd name="T27" fmla="*/ 66 h 112"/>
                <a:gd name="T28" fmla="*/ 120 w 128"/>
                <a:gd name="T29" fmla="*/ 96 h 112"/>
                <a:gd name="T30" fmla="*/ 112 w 128"/>
                <a:gd name="T31" fmla="*/ 104 h 112"/>
                <a:gd name="T32" fmla="*/ 16 w 128"/>
                <a:gd name="T33" fmla="*/ 104 h 112"/>
                <a:gd name="T34" fmla="*/ 8 w 128"/>
                <a:gd name="T35" fmla="*/ 96 h 112"/>
                <a:gd name="T36" fmla="*/ 8 w 128"/>
                <a:gd name="T37" fmla="*/ 68 h 112"/>
                <a:gd name="T38" fmla="*/ 24 w 128"/>
                <a:gd name="T39" fmla="*/ 8 h 112"/>
                <a:gd name="T40" fmla="*/ 104 w 128"/>
                <a:gd name="T41" fmla="*/ 8 h 112"/>
                <a:gd name="T42" fmla="*/ 120 w 128"/>
                <a:gd name="T43" fmla="*/ 68 h 112"/>
                <a:gd name="T44" fmla="*/ 120 w 128"/>
                <a:gd name="T4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12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24"/>
            <p:cNvSpPr>
              <a:spLocks noEditPoints="1"/>
            </p:cNvSpPr>
            <p:nvPr/>
          </p:nvSpPr>
          <p:spPr bwMode="auto">
            <a:xfrm>
              <a:off x="6393657" y="4903260"/>
              <a:ext cx="368300" cy="271463"/>
            </a:xfrm>
            <a:custGeom>
              <a:avLst/>
              <a:gdLst>
                <a:gd name="T0" fmla="*/ 80 w 98"/>
                <a:gd name="T1" fmla="*/ 0 h 72"/>
                <a:gd name="T2" fmla="*/ 18 w 98"/>
                <a:gd name="T3" fmla="*/ 0 h 72"/>
                <a:gd name="T4" fmla="*/ 14 w 98"/>
                <a:gd name="T5" fmla="*/ 3 h 72"/>
                <a:gd name="T6" fmla="*/ 0 w 98"/>
                <a:gd name="T7" fmla="*/ 51 h 72"/>
                <a:gd name="T8" fmla="*/ 1 w 98"/>
                <a:gd name="T9" fmla="*/ 54 h 72"/>
                <a:gd name="T10" fmla="*/ 4 w 98"/>
                <a:gd name="T11" fmla="*/ 56 h 72"/>
                <a:gd name="T12" fmla="*/ 16 w 98"/>
                <a:gd name="T13" fmla="*/ 56 h 72"/>
                <a:gd name="T14" fmla="*/ 20 w 98"/>
                <a:gd name="T15" fmla="*/ 56 h 72"/>
                <a:gd name="T16" fmla="*/ 23 w 98"/>
                <a:gd name="T17" fmla="*/ 56 h 72"/>
                <a:gd name="T18" fmla="*/ 28 w 98"/>
                <a:gd name="T19" fmla="*/ 68 h 72"/>
                <a:gd name="T20" fmla="*/ 35 w 98"/>
                <a:gd name="T21" fmla="*/ 72 h 72"/>
                <a:gd name="T22" fmla="*/ 63 w 98"/>
                <a:gd name="T23" fmla="*/ 72 h 72"/>
                <a:gd name="T24" fmla="*/ 70 w 98"/>
                <a:gd name="T25" fmla="*/ 68 h 72"/>
                <a:gd name="T26" fmla="*/ 75 w 98"/>
                <a:gd name="T27" fmla="*/ 56 h 72"/>
                <a:gd name="T28" fmla="*/ 78 w 98"/>
                <a:gd name="T29" fmla="*/ 56 h 72"/>
                <a:gd name="T30" fmla="*/ 82 w 98"/>
                <a:gd name="T31" fmla="*/ 56 h 72"/>
                <a:gd name="T32" fmla="*/ 94 w 98"/>
                <a:gd name="T33" fmla="*/ 56 h 72"/>
                <a:gd name="T34" fmla="*/ 97 w 98"/>
                <a:gd name="T35" fmla="*/ 54 h 72"/>
                <a:gd name="T36" fmla="*/ 98 w 98"/>
                <a:gd name="T37" fmla="*/ 51 h 72"/>
                <a:gd name="T38" fmla="*/ 84 w 98"/>
                <a:gd name="T39" fmla="*/ 3 h 72"/>
                <a:gd name="T40" fmla="*/ 80 w 98"/>
                <a:gd name="T41" fmla="*/ 0 h 72"/>
                <a:gd name="T42" fmla="*/ 82 w 98"/>
                <a:gd name="T43" fmla="*/ 48 h 72"/>
                <a:gd name="T44" fmla="*/ 75 w 98"/>
                <a:gd name="T45" fmla="*/ 48 h 72"/>
                <a:gd name="T46" fmla="*/ 68 w 98"/>
                <a:gd name="T47" fmla="*/ 52 h 72"/>
                <a:gd name="T48" fmla="*/ 63 w 98"/>
                <a:gd name="T49" fmla="*/ 64 h 72"/>
                <a:gd name="T50" fmla="*/ 35 w 98"/>
                <a:gd name="T51" fmla="*/ 64 h 72"/>
                <a:gd name="T52" fmla="*/ 30 w 98"/>
                <a:gd name="T53" fmla="*/ 52 h 72"/>
                <a:gd name="T54" fmla="*/ 23 w 98"/>
                <a:gd name="T55" fmla="*/ 48 h 72"/>
                <a:gd name="T56" fmla="*/ 16 w 98"/>
                <a:gd name="T57" fmla="*/ 48 h 72"/>
                <a:gd name="T58" fmla="*/ 6 w 98"/>
                <a:gd name="T59" fmla="*/ 48 h 72"/>
                <a:gd name="T60" fmla="*/ 18 w 98"/>
                <a:gd name="T61" fmla="*/ 4 h 72"/>
                <a:gd name="T62" fmla="*/ 80 w 98"/>
                <a:gd name="T63" fmla="*/ 4 h 72"/>
                <a:gd name="T64" fmla="*/ 92 w 98"/>
                <a:gd name="T65" fmla="*/ 48 h 72"/>
                <a:gd name="T66" fmla="*/ 82 w 98"/>
                <a:gd name="T67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2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405293" y="3104012"/>
            <a:ext cx="1901482" cy="418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Sample Text Here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295857" y="3522460"/>
            <a:ext cx="2120354" cy="88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</a:rPr>
              <a:t>Lorem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Ipsum</a:t>
            </a:r>
            <a:r>
              <a:rPr lang="en-US" sz="1200" dirty="0">
                <a:solidFill>
                  <a:schemeClr val="bg1"/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/>
                </a:solidFill>
              </a:rPr>
              <a:t>Lorem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31937" y="3104012"/>
            <a:ext cx="1901482" cy="418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Sample Text Here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58580" y="3104012"/>
            <a:ext cx="1901482" cy="418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Sample Text Here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22500" y="3522460"/>
            <a:ext cx="2120354" cy="88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</a:rPr>
              <a:t>Lorem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Ipsum</a:t>
            </a:r>
            <a:r>
              <a:rPr lang="en-US" sz="1200" dirty="0">
                <a:solidFill>
                  <a:schemeClr val="bg1"/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/>
                </a:solidFill>
              </a:rPr>
              <a:t>Lorem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85223" y="3104012"/>
            <a:ext cx="1901482" cy="418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Sample Text Here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949144" y="3522460"/>
            <a:ext cx="2120354" cy="88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</a:rPr>
              <a:t>Lorem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Ipsum</a:t>
            </a:r>
            <a:r>
              <a:rPr lang="en-US" sz="1200" dirty="0">
                <a:solidFill>
                  <a:schemeClr val="bg1"/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/>
                </a:solidFill>
              </a:rPr>
              <a:t>Lorem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75787" y="3522460"/>
            <a:ext cx="2120354" cy="88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</a:rPr>
              <a:t>Lorem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Ipsum</a:t>
            </a:r>
            <a:r>
              <a:rPr lang="en-US" sz="1200" dirty="0">
                <a:solidFill>
                  <a:schemeClr val="bg1"/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/>
                </a:solidFill>
              </a:rPr>
              <a:t>Lorem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72209" y="5548552"/>
            <a:ext cx="9647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is not simply random text. It has roots in a piece of classical Latin literature from 45 BC, making it over 2000 years old. Richard McClintock, a Latin professor at Hampden-Sydney College in Virginia.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2095165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4159429" y="5168348"/>
            <a:ext cx="3873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+mj-lt"/>
              </a:rPr>
              <a:t>CREATIVE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Team work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04621" y="5691568"/>
            <a:ext cx="2582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Strat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Awesome Your Presentation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066697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557500" y="450574"/>
            <a:ext cx="5077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Creative Team Work</a:t>
            </a:r>
            <a:endParaRPr lang="en-US" sz="4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07097" y="5601561"/>
            <a:ext cx="7977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is not simply random text. It has roots in a piece of classical Latin literature from 45 BC, making it over 2000 years old. Richard McClintock.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2783883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41477" y="1431231"/>
            <a:ext cx="2795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TEAM WORK.</a:t>
            </a:r>
            <a:endParaRPr lang="en-US" sz="3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477" y="2016006"/>
            <a:ext cx="2582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Strat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Awesome Your Presentation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1477" y="2600781"/>
            <a:ext cx="27959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is not simply random text. It has roots in a piece of classical Latin literature from 45 BC, making it over 2000 years old. Richard McClintock, a Latin professor at Hampden-Sydney College in Virginia.</a:t>
            </a:r>
          </a:p>
        </p:txBody>
      </p:sp>
      <p:sp>
        <p:nvSpPr>
          <p:cNvPr id="17" name="Freeform 39"/>
          <p:cNvSpPr>
            <a:spLocks noEditPoints="1"/>
          </p:cNvSpPr>
          <p:nvPr/>
        </p:nvSpPr>
        <p:spPr bwMode="auto">
          <a:xfrm>
            <a:off x="352799" y="5169673"/>
            <a:ext cx="561183" cy="422275"/>
          </a:xfrm>
          <a:custGeom>
            <a:avLst/>
            <a:gdLst>
              <a:gd name="T0" fmla="*/ 105 w 128"/>
              <a:gd name="T1" fmla="*/ 2 h 96"/>
              <a:gd name="T2" fmla="*/ 28 w 128"/>
              <a:gd name="T3" fmla="*/ 0 h 96"/>
              <a:gd name="T4" fmla="*/ 2 w 128"/>
              <a:gd name="T5" fmla="*/ 23 h 96"/>
              <a:gd name="T6" fmla="*/ 2 w 128"/>
              <a:gd name="T7" fmla="*/ 34 h 96"/>
              <a:gd name="T8" fmla="*/ 64 w 128"/>
              <a:gd name="T9" fmla="*/ 96 h 96"/>
              <a:gd name="T10" fmla="*/ 126 w 128"/>
              <a:gd name="T11" fmla="*/ 34 h 96"/>
              <a:gd name="T12" fmla="*/ 126 w 128"/>
              <a:gd name="T13" fmla="*/ 23 h 96"/>
              <a:gd name="T14" fmla="*/ 55 w 128"/>
              <a:gd name="T15" fmla="*/ 28 h 96"/>
              <a:gd name="T16" fmla="*/ 73 w 128"/>
              <a:gd name="T17" fmla="*/ 28 h 96"/>
              <a:gd name="T18" fmla="*/ 78 w 128"/>
              <a:gd name="T19" fmla="*/ 9 h 96"/>
              <a:gd name="T20" fmla="*/ 76 w 128"/>
              <a:gd name="T21" fmla="*/ 25 h 96"/>
              <a:gd name="T22" fmla="*/ 52 w 128"/>
              <a:gd name="T23" fmla="*/ 25 h 96"/>
              <a:gd name="T24" fmla="*/ 50 w 128"/>
              <a:gd name="T25" fmla="*/ 9 h 96"/>
              <a:gd name="T26" fmla="*/ 52 w 128"/>
              <a:gd name="T27" fmla="*/ 25 h 96"/>
              <a:gd name="T28" fmla="*/ 64 w 128"/>
              <a:gd name="T29" fmla="*/ 82 h 96"/>
              <a:gd name="T30" fmla="*/ 74 w 128"/>
              <a:gd name="T31" fmla="*/ 32 h 96"/>
              <a:gd name="T32" fmla="*/ 98 w 128"/>
              <a:gd name="T33" fmla="*/ 32 h 96"/>
              <a:gd name="T34" fmla="*/ 78 w 128"/>
              <a:gd name="T35" fmla="*/ 32 h 96"/>
              <a:gd name="T36" fmla="*/ 89 w 128"/>
              <a:gd name="T37" fmla="*/ 20 h 96"/>
              <a:gd name="T38" fmla="*/ 79 w 128"/>
              <a:gd name="T39" fmla="*/ 28 h 96"/>
              <a:gd name="T40" fmla="*/ 97 w 128"/>
              <a:gd name="T41" fmla="*/ 8 h 96"/>
              <a:gd name="T42" fmla="*/ 83 w 128"/>
              <a:gd name="T43" fmla="*/ 8 h 96"/>
              <a:gd name="T44" fmla="*/ 55 w 128"/>
              <a:gd name="T45" fmla="*/ 8 h 96"/>
              <a:gd name="T46" fmla="*/ 64 w 128"/>
              <a:gd name="T47" fmla="*/ 15 h 96"/>
              <a:gd name="T48" fmla="*/ 31 w 128"/>
              <a:gd name="T49" fmla="*/ 8 h 96"/>
              <a:gd name="T50" fmla="*/ 39 w 128"/>
              <a:gd name="T51" fmla="*/ 14 h 96"/>
              <a:gd name="T52" fmla="*/ 49 w 128"/>
              <a:gd name="T53" fmla="*/ 28 h 96"/>
              <a:gd name="T54" fmla="*/ 39 w 128"/>
              <a:gd name="T55" fmla="*/ 20 h 96"/>
              <a:gd name="T56" fmla="*/ 60 w 128"/>
              <a:gd name="T57" fmla="*/ 81 h 96"/>
              <a:gd name="T58" fmla="*/ 50 w 128"/>
              <a:gd name="T59" fmla="*/ 32 h 96"/>
              <a:gd name="T60" fmla="*/ 11 w 128"/>
              <a:gd name="T61" fmla="*/ 32 h 96"/>
              <a:gd name="T62" fmla="*/ 51 w 128"/>
              <a:gd name="T63" fmla="*/ 74 h 96"/>
              <a:gd name="T64" fmla="*/ 117 w 128"/>
              <a:gd name="T65" fmla="*/ 32 h 96"/>
              <a:gd name="T66" fmla="*/ 102 w 128"/>
              <a:gd name="T67" fmla="*/ 32 h 96"/>
              <a:gd name="T68" fmla="*/ 92 w 128"/>
              <a:gd name="T69" fmla="*/ 17 h 96"/>
              <a:gd name="T70" fmla="*/ 120 w 128"/>
              <a:gd name="T71" fmla="*/ 28 h 96"/>
              <a:gd name="T72" fmla="*/ 27 w 128"/>
              <a:gd name="T73" fmla="*/ 10 h 96"/>
              <a:gd name="T74" fmla="*/ 25 w 128"/>
              <a:gd name="T75" fmla="*/ 28 h 96"/>
              <a:gd name="T76" fmla="*/ 27 w 128"/>
              <a:gd name="T77" fmla="*/ 1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96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TextBox 17"/>
          <p:cNvSpPr txBox="1"/>
          <p:nvPr/>
        </p:nvSpPr>
        <p:spPr>
          <a:xfrm>
            <a:off x="1083571" y="5169673"/>
            <a:ext cx="1952779" cy="418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Sample Text Here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778717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57500" y="450574"/>
            <a:ext cx="5077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Creative Team Work</a:t>
            </a:r>
            <a:endParaRPr lang="en-US" sz="4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8722" y="4121065"/>
            <a:ext cx="1585692" cy="418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John </a:t>
            </a:r>
            <a:r>
              <a:rPr lang="en-US" sz="1600" b="1" dirty="0" err="1">
                <a:solidFill>
                  <a:schemeClr val="accent1"/>
                </a:solidFill>
                <a:latin typeface="+mj-lt"/>
              </a:rPr>
              <a:t>Brandals</a:t>
            </a:r>
            <a:endParaRPr lang="en-US" sz="16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12692" y="4539513"/>
            <a:ext cx="2120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2166" y="4121065"/>
            <a:ext cx="1359668" cy="418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accent2"/>
                </a:solidFill>
                <a:latin typeface="+mj-lt"/>
              </a:rPr>
              <a:t>Leony</a:t>
            </a:r>
            <a:r>
              <a:rPr lang="en-US" sz="1600" b="1" dirty="0">
                <a:solidFill>
                  <a:schemeClr val="accent2"/>
                </a:solidFill>
                <a:latin typeface="+mj-lt"/>
              </a:rPr>
              <a:t> Dunn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40010" y="4121065"/>
            <a:ext cx="1564852" cy="418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3"/>
                </a:solidFill>
                <a:latin typeface="+mj-lt"/>
              </a:rPr>
              <a:t>Kent </a:t>
            </a:r>
            <a:r>
              <a:rPr lang="en-US" sz="1600" b="1" dirty="0" err="1">
                <a:solidFill>
                  <a:schemeClr val="accent3"/>
                </a:solidFill>
                <a:latin typeface="+mj-lt"/>
              </a:rPr>
              <a:t>Samrock</a:t>
            </a:r>
            <a:endParaRPr lang="en-US" sz="16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39338" y="4121065"/>
            <a:ext cx="1467068" cy="418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4"/>
                </a:solidFill>
                <a:latin typeface="+mj-lt"/>
              </a:rPr>
              <a:t>Melany Brian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62257" y="4539513"/>
            <a:ext cx="2120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11822" y="4539513"/>
            <a:ext cx="2120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61387" y="4539513"/>
            <a:ext cx="2120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492028" y="5653535"/>
            <a:ext cx="859072" cy="237973"/>
            <a:chOff x="654622" y="5346051"/>
            <a:chExt cx="859072" cy="237973"/>
          </a:xfrm>
          <a:solidFill>
            <a:schemeClr val="bg1">
              <a:lumMod val="85000"/>
            </a:schemeClr>
          </a:solidFill>
        </p:grpSpPr>
        <p:sp>
          <p:nvSpPr>
            <p:cNvPr id="22" name="Freeform 146"/>
            <p:cNvSpPr>
              <a:spLocks noEditPoints="1"/>
            </p:cNvSpPr>
            <p:nvPr/>
          </p:nvSpPr>
          <p:spPr bwMode="auto">
            <a:xfrm>
              <a:off x="654622" y="5346051"/>
              <a:ext cx="237067" cy="236037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52 w 64"/>
                <a:gd name="T11" fmla="*/ 17 h 64"/>
                <a:gd name="T12" fmla="*/ 57 w 64"/>
                <a:gd name="T13" fmla="*/ 31 h 64"/>
                <a:gd name="T14" fmla="*/ 47 w 64"/>
                <a:gd name="T15" fmla="*/ 30 h 64"/>
                <a:gd name="T16" fmla="*/ 47 w 64"/>
                <a:gd name="T17" fmla="*/ 30 h 64"/>
                <a:gd name="T18" fmla="*/ 47 w 64"/>
                <a:gd name="T19" fmla="*/ 30 h 64"/>
                <a:gd name="T20" fmla="*/ 39 w 64"/>
                <a:gd name="T21" fmla="*/ 30 h 64"/>
                <a:gd name="T22" fmla="*/ 38 w 64"/>
                <a:gd name="T23" fmla="*/ 26 h 64"/>
                <a:gd name="T24" fmla="*/ 52 w 64"/>
                <a:gd name="T25" fmla="*/ 17 h 64"/>
                <a:gd name="T26" fmla="*/ 32 w 64"/>
                <a:gd name="T27" fmla="*/ 7 h 64"/>
                <a:gd name="T28" fmla="*/ 48 w 64"/>
                <a:gd name="T29" fmla="*/ 13 h 64"/>
                <a:gd name="T30" fmla="*/ 35 w 64"/>
                <a:gd name="T31" fmla="*/ 21 h 64"/>
                <a:gd name="T32" fmla="*/ 27 w 64"/>
                <a:gd name="T33" fmla="*/ 8 h 64"/>
                <a:gd name="T34" fmla="*/ 32 w 64"/>
                <a:gd name="T35" fmla="*/ 7 h 64"/>
                <a:gd name="T36" fmla="*/ 21 w 64"/>
                <a:gd name="T37" fmla="*/ 10 h 64"/>
                <a:gd name="T38" fmla="*/ 30 w 64"/>
                <a:gd name="T39" fmla="*/ 23 h 64"/>
                <a:gd name="T40" fmla="*/ 10 w 64"/>
                <a:gd name="T41" fmla="*/ 26 h 64"/>
                <a:gd name="T42" fmla="*/ 10 w 64"/>
                <a:gd name="T43" fmla="*/ 26 h 64"/>
                <a:gd name="T44" fmla="*/ 10 w 64"/>
                <a:gd name="T45" fmla="*/ 26 h 64"/>
                <a:gd name="T46" fmla="*/ 8 w 64"/>
                <a:gd name="T47" fmla="*/ 26 h 64"/>
                <a:gd name="T48" fmla="*/ 21 w 64"/>
                <a:gd name="T49" fmla="*/ 10 h 64"/>
                <a:gd name="T50" fmla="*/ 7 w 64"/>
                <a:gd name="T51" fmla="*/ 32 h 64"/>
                <a:gd name="T52" fmla="*/ 7 w 64"/>
                <a:gd name="T53" fmla="*/ 32 h 64"/>
                <a:gd name="T54" fmla="*/ 10 w 64"/>
                <a:gd name="T55" fmla="*/ 32 h 64"/>
                <a:gd name="T56" fmla="*/ 10 w 64"/>
                <a:gd name="T57" fmla="*/ 32 h 64"/>
                <a:gd name="T58" fmla="*/ 32 w 64"/>
                <a:gd name="T59" fmla="*/ 28 h 64"/>
                <a:gd name="T60" fmla="*/ 34 w 64"/>
                <a:gd name="T61" fmla="*/ 32 h 64"/>
                <a:gd name="T62" fmla="*/ 20 w 64"/>
                <a:gd name="T63" fmla="*/ 40 h 64"/>
                <a:gd name="T64" fmla="*/ 13 w 64"/>
                <a:gd name="T65" fmla="*/ 48 h 64"/>
                <a:gd name="T66" fmla="*/ 7 w 64"/>
                <a:gd name="T67" fmla="*/ 32 h 64"/>
                <a:gd name="T68" fmla="*/ 32 w 64"/>
                <a:gd name="T69" fmla="*/ 57 h 64"/>
                <a:gd name="T70" fmla="*/ 17 w 64"/>
                <a:gd name="T71" fmla="*/ 52 h 64"/>
                <a:gd name="T72" fmla="*/ 23 w 64"/>
                <a:gd name="T73" fmla="*/ 45 h 64"/>
                <a:gd name="T74" fmla="*/ 36 w 64"/>
                <a:gd name="T75" fmla="*/ 37 h 64"/>
                <a:gd name="T76" fmla="*/ 41 w 64"/>
                <a:gd name="T77" fmla="*/ 55 h 64"/>
                <a:gd name="T78" fmla="*/ 32 w 64"/>
                <a:gd name="T79" fmla="*/ 57 h 64"/>
                <a:gd name="T80" fmla="*/ 46 w 64"/>
                <a:gd name="T81" fmla="*/ 53 h 64"/>
                <a:gd name="T82" fmla="*/ 42 w 64"/>
                <a:gd name="T83" fmla="*/ 36 h 64"/>
                <a:gd name="T84" fmla="*/ 47 w 64"/>
                <a:gd name="T85" fmla="*/ 35 h 64"/>
                <a:gd name="T86" fmla="*/ 47 w 64"/>
                <a:gd name="T87" fmla="*/ 35 h 64"/>
                <a:gd name="T88" fmla="*/ 47 w 64"/>
                <a:gd name="T89" fmla="*/ 35 h 64"/>
                <a:gd name="T90" fmla="*/ 47 w 64"/>
                <a:gd name="T91" fmla="*/ 35 h 64"/>
                <a:gd name="T92" fmla="*/ 57 w 64"/>
                <a:gd name="T93" fmla="*/ 37 h 64"/>
                <a:gd name="T94" fmla="*/ 46 w 64"/>
                <a:gd name="T95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52" y="17"/>
                  </a:moveTo>
                  <a:cubicBezTo>
                    <a:pt x="55" y="21"/>
                    <a:pt x="57" y="25"/>
                    <a:pt x="57" y="31"/>
                  </a:cubicBezTo>
                  <a:cubicBezTo>
                    <a:pt x="53" y="30"/>
                    <a:pt x="50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4" y="30"/>
                    <a:pt x="42" y="30"/>
                    <a:pt x="39" y="30"/>
                  </a:cubicBezTo>
                  <a:cubicBezTo>
                    <a:pt x="39" y="29"/>
                    <a:pt x="38" y="28"/>
                    <a:pt x="38" y="26"/>
                  </a:cubicBezTo>
                  <a:cubicBezTo>
                    <a:pt x="43" y="24"/>
                    <a:pt x="48" y="21"/>
                    <a:pt x="52" y="17"/>
                  </a:cubicBezTo>
                  <a:close/>
                  <a:moveTo>
                    <a:pt x="32" y="7"/>
                  </a:moveTo>
                  <a:cubicBezTo>
                    <a:pt x="38" y="7"/>
                    <a:pt x="43" y="9"/>
                    <a:pt x="48" y="13"/>
                  </a:cubicBezTo>
                  <a:cubicBezTo>
                    <a:pt x="44" y="16"/>
                    <a:pt x="40" y="19"/>
                    <a:pt x="35" y="21"/>
                  </a:cubicBezTo>
                  <a:cubicBezTo>
                    <a:pt x="32" y="15"/>
                    <a:pt x="29" y="10"/>
                    <a:pt x="27" y="8"/>
                  </a:cubicBezTo>
                  <a:cubicBezTo>
                    <a:pt x="28" y="7"/>
                    <a:pt x="30" y="7"/>
                    <a:pt x="32" y="7"/>
                  </a:cubicBezTo>
                  <a:close/>
                  <a:moveTo>
                    <a:pt x="21" y="10"/>
                  </a:moveTo>
                  <a:cubicBezTo>
                    <a:pt x="23" y="12"/>
                    <a:pt x="26" y="16"/>
                    <a:pt x="30" y="23"/>
                  </a:cubicBezTo>
                  <a:cubicBezTo>
                    <a:pt x="22" y="25"/>
                    <a:pt x="15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8" y="26"/>
                    <a:pt x="8" y="26"/>
                  </a:cubicBezTo>
                  <a:cubicBezTo>
                    <a:pt x="10" y="19"/>
                    <a:pt x="14" y="13"/>
                    <a:pt x="21" y="10"/>
                  </a:cubicBezTo>
                  <a:close/>
                  <a:moveTo>
                    <a:pt x="7" y="32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9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5" y="32"/>
                    <a:pt x="24" y="31"/>
                    <a:pt x="32" y="28"/>
                  </a:cubicBezTo>
                  <a:cubicBezTo>
                    <a:pt x="33" y="29"/>
                    <a:pt x="33" y="31"/>
                    <a:pt x="34" y="32"/>
                  </a:cubicBezTo>
                  <a:cubicBezTo>
                    <a:pt x="28" y="34"/>
                    <a:pt x="23" y="37"/>
                    <a:pt x="20" y="40"/>
                  </a:cubicBezTo>
                  <a:cubicBezTo>
                    <a:pt x="16" y="43"/>
                    <a:pt x="14" y="46"/>
                    <a:pt x="13" y="48"/>
                  </a:cubicBezTo>
                  <a:cubicBezTo>
                    <a:pt x="9" y="44"/>
                    <a:pt x="7" y="38"/>
                    <a:pt x="7" y="32"/>
                  </a:cubicBezTo>
                  <a:close/>
                  <a:moveTo>
                    <a:pt x="32" y="57"/>
                  </a:moveTo>
                  <a:cubicBezTo>
                    <a:pt x="26" y="57"/>
                    <a:pt x="21" y="55"/>
                    <a:pt x="17" y="52"/>
                  </a:cubicBezTo>
                  <a:cubicBezTo>
                    <a:pt x="18" y="51"/>
                    <a:pt x="20" y="48"/>
                    <a:pt x="23" y="45"/>
                  </a:cubicBezTo>
                  <a:cubicBezTo>
                    <a:pt x="26" y="42"/>
                    <a:pt x="30" y="39"/>
                    <a:pt x="36" y="37"/>
                  </a:cubicBezTo>
                  <a:cubicBezTo>
                    <a:pt x="38" y="42"/>
                    <a:pt x="40" y="48"/>
                    <a:pt x="41" y="55"/>
                  </a:cubicBezTo>
                  <a:cubicBezTo>
                    <a:pt x="38" y="56"/>
                    <a:pt x="35" y="57"/>
                    <a:pt x="32" y="57"/>
                  </a:cubicBezTo>
                  <a:close/>
                  <a:moveTo>
                    <a:pt x="46" y="53"/>
                  </a:moveTo>
                  <a:cubicBezTo>
                    <a:pt x="45" y="46"/>
                    <a:pt x="43" y="41"/>
                    <a:pt x="42" y="36"/>
                  </a:cubicBezTo>
                  <a:cubicBezTo>
                    <a:pt x="43" y="36"/>
                    <a:pt x="45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50" y="35"/>
                    <a:pt x="53" y="36"/>
                    <a:pt x="57" y="37"/>
                  </a:cubicBezTo>
                  <a:cubicBezTo>
                    <a:pt x="55" y="43"/>
                    <a:pt x="51" y="49"/>
                    <a:pt x="46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965171" y="5346957"/>
              <a:ext cx="237067" cy="237067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1 h 243"/>
                <a:gd name="T4" fmla="*/ 122 w 243"/>
                <a:gd name="T5" fmla="*/ 243 h 243"/>
                <a:gd name="T6" fmla="*/ 243 w 243"/>
                <a:gd name="T7" fmla="*/ 121 h 243"/>
                <a:gd name="T8" fmla="*/ 122 w 243"/>
                <a:gd name="T9" fmla="*/ 0 h 243"/>
                <a:gd name="T10" fmla="*/ 154 w 243"/>
                <a:gd name="T11" fmla="*/ 121 h 243"/>
                <a:gd name="T12" fmla="*/ 133 w 243"/>
                <a:gd name="T13" fmla="*/ 121 h 243"/>
                <a:gd name="T14" fmla="*/ 133 w 243"/>
                <a:gd name="T15" fmla="*/ 196 h 243"/>
                <a:gd name="T16" fmla="*/ 102 w 243"/>
                <a:gd name="T17" fmla="*/ 196 h 243"/>
                <a:gd name="T18" fmla="*/ 102 w 243"/>
                <a:gd name="T19" fmla="*/ 121 h 243"/>
                <a:gd name="T20" fmla="*/ 87 w 243"/>
                <a:gd name="T21" fmla="*/ 121 h 243"/>
                <a:gd name="T22" fmla="*/ 87 w 243"/>
                <a:gd name="T23" fmla="*/ 94 h 243"/>
                <a:gd name="T24" fmla="*/ 102 w 243"/>
                <a:gd name="T25" fmla="*/ 94 h 243"/>
                <a:gd name="T26" fmla="*/ 102 w 243"/>
                <a:gd name="T27" fmla="*/ 77 h 243"/>
                <a:gd name="T28" fmla="*/ 133 w 243"/>
                <a:gd name="T29" fmla="*/ 46 h 243"/>
                <a:gd name="T30" fmla="*/ 156 w 243"/>
                <a:gd name="T31" fmla="*/ 46 h 243"/>
                <a:gd name="T32" fmla="*/ 156 w 243"/>
                <a:gd name="T33" fmla="*/ 72 h 243"/>
                <a:gd name="T34" fmla="*/ 140 w 243"/>
                <a:gd name="T35" fmla="*/ 72 h 243"/>
                <a:gd name="T36" fmla="*/ 133 w 243"/>
                <a:gd name="T37" fmla="*/ 79 h 243"/>
                <a:gd name="T38" fmla="*/ 133 w 243"/>
                <a:gd name="T39" fmla="*/ 94 h 243"/>
                <a:gd name="T40" fmla="*/ 157 w 243"/>
                <a:gd name="T41" fmla="*/ 94 h 243"/>
                <a:gd name="T42" fmla="*/ 154 w 243"/>
                <a:gd name="T43" fmla="*/ 12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4"/>
                    <a:pt x="0" y="121"/>
                  </a:cubicBezTo>
                  <a:cubicBezTo>
                    <a:pt x="0" y="188"/>
                    <a:pt x="55" y="243"/>
                    <a:pt x="122" y="243"/>
                  </a:cubicBezTo>
                  <a:cubicBezTo>
                    <a:pt x="189" y="243"/>
                    <a:pt x="243" y="188"/>
                    <a:pt x="243" y="121"/>
                  </a:cubicBezTo>
                  <a:cubicBezTo>
                    <a:pt x="243" y="54"/>
                    <a:pt x="189" y="0"/>
                    <a:pt x="122" y="0"/>
                  </a:cubicBezTo>
                  <a:close/>
                  <a:moveTo>
                    <a:pt x="154" y="121"/>
                  </a:moveTo>
                  <a:cubicBezTo>
                    <a:pt x="133" y="121"/>
                    <a:pt x="133" y="121"/>
                    <a:pt x="133" y="121"/>
                  </a:cubicBezTo>
                  <a:cubicBezTo>
                    <a:pt x="133" y="154"/>
                    <a:pt x="133" y="196"/>
                    <a:pt x="133" y="196"/>
                  </a:cubicBezTo>
                  <a:cubicBezTo>
                    <a:pt x="102" y="196"/>
                    <a:pt x="102" y="196"/>
                    <a:pt x="102" y="196"/>
                  </a:cubicBezTo>
                  <a:cubicBezTo>
                    <a:pt x="102" y="196"/>
                    <a:pt x="102" y="155"/>
                    <a:pt x="102" y="121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102" y="65"/>
                    <a:pt x="108" y="46"/>
                    <a:pt x="133" y="46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6" y="72"/>
                    <a:pt x="142" y="72"/>
                    <a:pt x="140" y="72"/>
                  </a:cubicBezTo>
                  <a:cubicBezTo>
                    <a:pt x="137" y="72"/>
                    <a:pt x="133" y="73"/>
                    <a:pt x="133" y="79"/>
                  </a:cubicBezTo>
                  <a:cubicBezTo>
                    <a:pt x="133" y="94"/>
                    <a:pt x="133" y="94"/>
                    <a:pt x="133" y="94"/>
                  </a:cubicBezTo>
                  <a:cubicBezTo>
                    <a:pt x="157" y="94"/>
                    <a:pt x="157" y="94"/>
                    <a:pt x="157" y="94"/>
                  </a:cubicBezTo>
                  <a:lnTo>
                    <a:pt x="154" y="1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138"/>
            <p:cNvSpPr>
              <a:spLocks noEditPoints="1"/>
            </p:cNvSpPr>
            <p:nvPr/>
          </p:nvSpPr>
          <p:spPr bwMode="auto">
            <a:xfrm>
              <a:off x="1275719" y="5346051"/>
              <a:ext cx="237975" cy="237973"/>
            </a:xfrm>
            <a:custGeom>
              <a:avLst/>
              <a:gdLst>
                <a:gd name="T0" fmla="*/ 61 w 64"/>
                <a:gd name="T1" fmla="*/ 37 h 64"/>
                <a:gd name="T2" fmla="*/ 62 w 64"/>
                <a:gd name="T3" fmla="*/ 32 h 64"/>
                <a:gd name="T4" fmla="*/ 32 w 64"/>
                <a:gd name="T5" fmla="*/ 2 h 64"/>
                <a:gd name="T6" fmla="*/ 27 w 64"/>
                <a:gd name="T7" fmla="*/ 3 h 64"/>
                <a:gd name="T8" fmla="*/ 18 w 64"/>
                <a:gd name="T9" fmla="*/ 0 h 64"/>
                <a:gd name="T10" fmla="*/ 0 w 64"/>
                <a:gd name="T11" fmla="*/ 18 h 64"/>
                <a:gd name="T12" fmla="*/ 3 w 64"/>
                <a:gd name="T13" fmla="*/ 27 h 64"/>
                <a:gd name="T14" fmla="*/ 2 w 64"/>
                <a:gd name="T15" fmla="*/ 32 h 64"/>
                <a:gd name="T16" fmla="*/ 32 w 64"/>
                <a:gd name="T17" fmla="*/ 62 h 64"/>
                <a:gd name="T18" fmla="*/ 37 w 64"/>
                <a:gd name="T19" fmla="*/ 61 h 64"/>
                <a:gd name="T20" fmla="*/ 46 w 64"/>
                <a:gd name="T21" fmla="*/ 64 h 64"/>
                <a:gd name="T22" fmla="*/ 64 w 64"/>
                <a:gd name="T23" fmla="*/ 46 h 64"/>
                <a:gd name="T24" fmla="*/ 61 w 64"/>
                <a:gd name="T25" fmla="*/ 37 h 64"/>
                <a:gd name="T26" fmla="*/ 46 w 64"/>
                <a:gd name="T27" fmla="*/ 46 h 64"/>
                <a:gd name="T28" fmla="*/ 41 w 64"/>
                <a:gd name="T29" fmla="*/ 50 h 64"/>
                <a:gd name="T30" fmla="*/ 32 w 64"/>
                <a:gd name="T31" fmla="*/ 51 h 64"/>
                <a:gd name="T32" fmla="*/ 22 w 64"/>
                <a:gd name="T33" fmla="*/ 49 h 64"/>
                <a:gd name="T34" fmla="*/ 18 w 64"/>
                <a:gd name="T35" fmla="*/ 45 h 64"/>
                <a:gd name="T36" fmla="*/ 16 w 64"/>
                <a:gd name="T37" fmla="*/ 40 h 64"/>
                <a:gd name="T38" fmla="*/ 17 w 64"/>
                <a:gd name="T39" fmla="*/ 38 h 64"/>
                <a:gd name="T40" fmla="*/ 20 w 64"/>
                <a:gd name="T41" fmla="*/ 37 h 64"/>
                <a:gd name="T42" fmla="*/ 22 w 64"/>
                <a:gd name="T43" fmla="*/ 38 h 64"/>
                <a:gd name="T44" fmla="*/ 24 w 64"/>
                <a:gd name="T45" fmla="*/ 40 h 64"/>
                <a:gd name="T46" fmla="*/ 25 w 64"/>
                <a:gd name="T47" fmla="*/ 43 h 64"/>
                <a:gd name="T48" fmla="*/ 28 w 64"/>
                <a:gd name="T49" fmla="*/ 45 h 64"/>
                <a:gd name="T50" fmla="*/ 32 w 64"/>
                <a:gd name="T51" fmla="*/ 45 h 64"/>
                <a:gd name="T52" fmla="*/ 38 w 64"/>
                <a:gd name="T53" fmla="*/ 44 h 64"/>
                <a:gd name="T54" fmla="*/ 40 w 64"/>
                <a:gd name="T55" fmla="*/ 40 h 64"/>
                <a:gd name="T56" fmla="*/ 39 w 64"/>
                <a:gd name="T57" fmla="*/ 37 h 64"/>
                <a:gd name="T58" fmla="*/ 35 w 64"/>
                <a:gd name="T59" fmla="*/ 36 h 64"/>
                <a:gd name="T60" fmla="*/ 30 w 64"/>
                <a:gd name="T61" fmla="*/ 34 h 64"/>
                <a:gd name="T62" fmla="*/ 23 w 64"/>
                <a:gd name="T63" fmla="*/ 32 h 64"/>
                <a:gd name="T64" fmla="*/ 19 w 64"/>
                <a:gd name="T65" fmla="*/ 29 h 64"/>
                <a:gd name="T66" fmla="*/ 17 w 64"/>
                <a:gd name="T67" fmla="*/ 23 h 64"/>
                <a:gd name="T68" fmla="*/ 19 w 64"/>
                <a:gd name="T69" fmla="*/ 18 h 64"/>
                <a:gd name="T70" fmla="*/ 24 w 64"/>
                <a:gd name="T71" fmla="*/ 14 h 64"/>
                <a:gd name="T72" fmla="*/ 32 w 64"/>
                <a:gd name="T73" fmla="*/ 13 h 64"/>
                <a:gd name="T74" fmla="*/ 38 w 64"/>
                <a:gd name="T75" fmla="*/ 14 h 64"/>
                <a:gd name="T76" fmla="*/ 43 w 64"/>
                <a:gd name="T77" fmla="*/ 16 h 64"/>
                <a:gd name="T78" fmla="*/ 45 w 64"/>
                <a:gd name="T79" fmla="*/ 19 h 64"/>
                <a:gd name="T80" fmla="*/ 46 w 64"/>
                <a:gd name="T81" fmla="*/ 22 h 64"/>
                <a:gd name="T82" fmla="*/ 45 w 64"/>
                <a:gd name="T83" fmla="*/ 24 h 64"/>
                <a:gd name="T84" fmla="*/ 43 w 64"/>
                <a:gd name="T85" fmla="*/ 26 h 64"/>
                <a:gd name="T86" fmla="*/ 40 w 64"/>
                <a:gd name="T87" fmla="*/ 25 h 64"/>
                <a:gd name="T88" fmla="*/ 39 w 64"/>
                <a:gd name="T89" fmla="*/ 23 h 64"/>
                <a:gd name="T90" fmla="*/ 36 w 64"/>
                <a:gd name="T91" fmla="*/ 19 h 64"/>
                <a:gd name="T92" fmla="*/ 31 w 64"/>
                <a:gd name="T93" fmla="*/ 18 h 64"/>
                <a:gd name="T94" fmla="*/ 26 w 64"/>
                <a:gd name="T95" fmla="*/ 20 h 64"/>
                <a:gd name="T96" fmla="*/ 25 w 64"/>
                <a:gd name="T97" fmla="*/ 23 h 64"/>
                <a:gd name="T98" fmla="*/ 25 w 64"/>
                <a:gd name="T99" fmla="*/ 24 h 64"/>
                <a:gd name="T100" fmla="*/ 27 w 64"/>
                <a:gd name="T101" fmla="*/ 26 h 64"/>
                <a:gd name="T102" fmla="*/ 29 w 64"/>
                <a:gd name="T103" fmla="*/ 27 h 64"/>
                <a:gd name="T104" fmla="*/ 33 w 64"/>
                <a:gd name="T105" fmla="*/ 28 h 64"/>
                <a:gd name="T106" fmla="*/ 39 w 64"/>
                <a:gd name="T107" fmla="*/ 29 h 64"/>
                <a:gd name="T108" fmla="*/ 44 w 64"/>
                <a:gd name="T109" fmla="*/ 31 h 64"/>
                <a:gd name="T110" fmla="*/ 47 w 64"/>
                <a:gd name="T111" fmla="*/ 35 h 64"/>
                <a:gd name="T112" fmla="*/ 48 w 64"/>
                <a:gd name="T113" fmla="*/ 39 h 64"/>
                <a:gd name="T114" fmla="*/ 46 w 64"/>
                <a:gd name="T115" fmla="*/ 4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" h="64">
                  <a:moveTo>
                    <a:pt x="61" y="37"/>
                  </a:moveTo>
                  <a:cubicBezTo>
                    <a:pt x="62" y="35"/>
                    <a:pt x="62" y="34"/>
                    <a:pt x="62" y="32"/>
                  </a:cubicBezTo>
                  <a:cubicBezTo>
                    <a:pt x="62" y="16"/>
                    <a:pt x="48" y="2"/>
                    <a:pt x="32" y="2"/>
                  </a:cubicBezTo>
                  <a:cubicBezTo>
                    <a:pt x="30" y="2"/>
                    <a:pt x="29" y="2"/>
                    <a:pt x="27" y="3"/>
                  </a:cubicBezTo>
                  <a:cubicBezTo>
                    <a:pt x="25" y="1"/>
                    <a:pt x="21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5"/>
                    <a:pt x="3" y="27"/>
                  </a:cubicBezTo>
                  <a:cubicBezTo>
                    <a:pt x="2" y="29"/>
                    <a:pt x="2" y="30"/>
                    <a:pt x="2" y="32"/>
                  </a:cubicBezTo>
                  <a:cubicBezTo>
                    <a:pt x="2" y="48"/>
                    <a:pt x="16" y="62"/>
                    <a:pt x="32" y="62"/>
                  </a:cubicBezTo>
                  <a:cubicBezTo>
                    <a:pt x="34" y="62"/>
                    <a:pt x="35" y="62"/>
                    <a:pt x="37" y="61"/>
                  </a:cubicBezTo>
                  <a:cubicBezTo>
                    <a:pt x="39" y="63"/>
                    <a:pt x="43" y="64"/>
                    <a:pt x="46" y="64"/>
                  </a:cubicBezTo>
                  <a:cubicBezTo>
                    <a:pt x="56" y="64"/>
                    <a:pt x="64" y="56"/>
                    <a:pt x="64" y="46"/>
                  </a:cubicBezTo>
                  <a:cubicBezTo>
                    <a:pt x="64" y="43"/>
                    <a:pt x="63" y="39"/>
                    <a:pt x="61" y="37"/>
                  </a:cubicBezTo>
                  <a:close/>
                  <a:moveTo>
                    <a:pt x="46" y="46"/>
                  </a:moveTo>
                  <a:cubicBezTo>
                    <a:pt x="45" y="47"/>
                    <a:pt x="43" y="49"/>
                    <a:pt x="41" y="50"/>
                  </a:cubicBezTo>
                  <a:cubicBezTo>
                    <a:pt x="38" y="51"/>
                    <a:pt x="35" y="51"/>
                    <a:pt x="32" y="51"/>
                  </a:cubicBezTo>
                  <a:cubicBezTo>
                    <a:pt x="28" y="51"/>
                    <a:pt x="25" y="51"/>
                    <a:pt x="22" y="49"/>
                  </a:cubicBezTo>
                  <a:cubicBezTo>
                    <a:pt x="20" y="48"/>
                    <a:pt x="19" y="47"/>
                    <a:pt x="18" y="45"/>
                  </a:cubicBezTo>
                  <a:cubicBezTo>
                    <a:pt x="17" y="43"/>
                    <a:pt x="16" y="42"/>
                    <a:pt x="16" y="40"/>
                  </a:cubicBezTo>
                  <a:cubicBezTo>
                    <a:pt x="16" y="39"/>
                    <a:pt x="16" y="38"/>
                    <a:pt x="17" y="38"/>
                  </a:cubicBezTo>
                  <a:cubicBezTo>
                    <a:pt x="18" y="37"/>
                    <a:pt x="19" y="37"/>
                    <a:pt x="20" y="37"/>
                  </a:cubicBezTo>
                  <a:cubicBezTo>
                    <a:pt x="21" y="37"/>
                    <a:pt x="21" y="37"/>
                    <a:pt x="22" y="38"/>
                  </a:cubicBezTo>
                  <a:cubicBezTo>
                    <a:pt x="23" y="38"/>
                    <a:pt x="23" y="39"/>
                    <a:pt x="24" y="40"/>
                  </a:cubicBezTo>
                  <a:cubicBezTo>
                    <a:pt x="24" y="41"/>
                    <a:pt x="25" y="42"/>
                    <a:pt x="25" y="43"/>
                  </a:cubicBezTo>
                  <a:cubicBezTo>
                    <a:pt x="26" y="44"/>
                    <a:pt x="27" y="44"/>
                    <a:pt x="28" y="45"/>
                  </a:cubicBezTo>
                  <a:cubicBezTo>
                    <a:pt x="29" y="45"/>
                    <a:pt x="30" y="45"/>
                    <a:pt x="32" y="45"/>
                  </a:cubicBezTo>
                  <a:cubicBezTo>
                    <a:pt x="34" y="45"/>
                    <a:pt x="36" y="45"/>
                    <a:pt x="38" y="44"/>
                  </a:cubicBezTo>
                  <a:cubicBezTo>
                    <a:pt x="39" y="43"/>
                    <a:pt x="40" y="42"/>
                    <a:pt x="40" y="40"/>
                  </a:cubicBezTo>
                  <a:cubicBezTo>
                    <a:pt x="40" y="39"/>
                    <a:pt x="39" y="38"/>
                    <a:pt x="39" y="37"/>
                  </a:cubicBezTo>
                  <a:cubicBezTo>
                    <a:pt x="38" y="37"/>
                    <a:pt x="37" y="36"/>
                    <a:pt x="35" y="36"/>
                  </a:cubicBezTo>
                  <a:cubicBezTo>
                    <a:pt x="34" y="35"/>
                    <a:pt x="33" y="35"/>
                    <a:pt x="30" y="34"/>
                  </a:cubicBezTo>
                  <a:cubicBezTo>
                    <a:pt x="28" y="34"/>
                    <a:pt x="25" y="33"/>
                    <a:pt x="23" y="32"/>
                  </a:cubicBezTo>
                  <a:cubicBezTo>
                    <a:pt x="21" y="31"/>
                    <a:pt x="20" y="30"/>
                    <a:pt x="19" y="29"/>
                  </a:cubicBezTo>
                  <a:cubicBezTo>
                    <a:pt x="17" y="27"/>
                    <a:pt x="17" y="25"/>
                    <a:pt x="17" y="23"/>
                  </a:cubicBezTo>
                  <a:cubicBezTo>
                    <a:pt x="17" y="21"/>
                    <a:pt x="17" y="19"/>
                    <a:pt x="19" y="18"/>
                  </a:cubicBezTo>
                  <a:cubicBezTo>
                    <a:pt x="20" y="16"/>
                    <a:pt x="22" y="15"/>
                    <a:pt x="24" y="14"/>
                  </a:cubicBezTo>
                  <a:cubicBezTo>
                    <a:pt x="26" y="13"/>
                    <a:pt x="29" y="13"/>
                    <a:pt x="32" y="13"/>
                  </a:cubicBezTo>
                  <a:cubicBezTo>
                    <a:pt x="34" y="13"/>
                    <a:pt x="36" y="13"/>
                    <a:pt x="38" y="14"/>
                  </a:cubicBezTo>
                  <a:cubicBezTo>
                    <a:pt x="40" y="14"/>
                    <a:pt x="42" y="15"/>
                    <a:pt x="43" y="16"/>
                  </a:cubicBezTo>
                  <a:cubicBezTo>
                    <a:pt x="44" y="17"/>
                    <a:pt x="45" y="18"/>
                    <a:pt x="45" y="19"/>
                  </a:cubicBezTo>
                  <a:cubicBezTo>
                    <a:pt x="46" y="20"/>
                    <a:pt x="46" y="21"/>
                    <a:pt x="46" y="22"/>
                  </a:cubicBezTo>
                  <a:cubicBezTo>
                    <a:pt x="46" y="23"/>
                    <a:pt x="46" y="24"/>
                    <a:pt x="45" y="24"/>
                  </a:cubicBezTo>
                  <a:cubicBezTo>
                    <a:pt x="44" y="25"/>
                    <a:pt x="44" y="26"/>
                    <a:pt x="43" y="26"/>
                  </a:cubicBezTo>
                  <a:cubicBezTo>
                    <a:pt x="42" y="26"/>
                    <a:pt x="41" y="25"/>
                    <a:pt x="40" y="25"/>
                  </a:cubicBezTo>
                  <a:cubicBezTo>
                    <a:pt x="40" y="24"/>
                    <a:pt x="39" y="24"/>
                    <a:pt x="39" y="23"/>
                  </a:cubicBezTo>
                  <a:cubicBezTo>
                    <a:pt x="38" y="21"/>
                    <a:pt x="37" y="20"/>
                    <a:pt x="36" y="19"/>
                  </a:cubicBezTo>
                  <a:cubicBezTo>
                    <a:pt x="35" y="19"/>
                    <a:pt x="34" y="18"/>
                    <a:pt x="31" y="18"/>
                  </a:cubicBezTo>
                  <a:cubicBezTo>
                    <a:pt x="29" y="18"/>
                    <a:pt x="28" y="19"/>
                    <a:pt x="26" y="20"/>
                  </a:cubicBezTo>
                  <a:cubicBezTo>
                    <a:pt x="25" y="20"/>
                    <a:pt x="25" y="21"/>
                    <a:pt x="25" y="23"/>
                  </a:cubicBezTo>
                  <a:cubicBezTo>
                    <a:pt x="25" y="23"/>
                    <a:pt x="25" y="24"/>
                    <a:pt x="25" y="24"/>
                  </a:cubicBezTo>
                  <a:cubicBezTo>
                    <a:pt x="26" y="25"/>
                    <a:pt x="26" y="25"/>
                    <a:pt x="27" y="26"/>
                  </a:cubicBezTo>
                  <a:cubicBezTo>
                    <a:pt x="28" y="26"/>
                    <a:pt x="28" y="26"/>
                    <a:pt x="29" y="27"/>
                  </a:cubicBezTo>
                  <a:cubicBezTo>
                    <a:pt x="30" y="27"/>
                    <a:pt x="31" y="27"/>
                    <a:pt x="33" y="28"/>
                  </a:cubicBezTo>
                  <a:cubicBezTo>
                    <a:pt x="35" y="28"/>
                    <a:pt x="37" y="29"/>
                    <a:pt x="39" y="29"/>
                  </a:cubicBezTo>
                  <a:cubicBezTo>
                    <a:pt x="41" y="30"/>
                    <a:pt x="43" y="31"/>
                    <a:pt x="44" y="31"/>
                  </a:cubicBezTo>
                  <a:cubicBezTo>
                    <a:pt x="45" y="32"/>
                    <a:pt x="46" y="33"/>
                    <a:pt x="47" y="35"/>
                  </a:cubicBezTo>
                  <a:cubicBezTo>
                    <a:pt x="48" y="36"/>
                    <a:pt x="48" y="38"/>
                    <a:pt x="48" y="39"/>
                  </a:cubicBezTo>
                  <a:cubicBezTo>
                    <a:pt x="48" y="42"/>
                    <a:pt x="47" y="44"/>
                    <a:pt x="46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142463" y="5653535"/>
            <a:ext cx="859072" cy="237973"/>
            <a:chOff x="654622" y="5346051"/>
            <a:chExt cx="859072" cy="237973"/>
          </a:xfrm>
          <a:solidFill>
            <a:schemeClr val="bg1">
              <a:lumMod val="85000"/>
            </a:schemeClr>
          </a:solidFill>
        </p:grpSpPr>
        <p:sp>
          <p:nvSpPr>
            <p:cNvPr id="27" name="Freeform 146"/>
            <p:cNvSpPr>
              <a:spLocks noEditPoints="1"/>
            </p:cNvSpPr>
            <p:nvPr/>
          </p:nvSpPr>
          <p:spPr bwMode="auto">
            <a:xfrm>
              <a:off x="654622" y="5346051"/>
              <a:ext cx="237067" cy="236037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52 w 64"/>
                <a:gd name="T11" fmla="*/ 17 h 64"/>
                <a:gd name="T12" fmla="*/ 57 w 64"/>
                <a:gd name="T13" fmla="*/ 31 h 64"/>
                <a:gd name="T14" fmla="*/ 47 w 64"/>
                <a:gd name="T15" fmla="*/ 30 h 64"/>
                <a:gd name="T16" fmla="*/ 47 w 64"/>
                <a:gd name="T17" fmla="*/ 30 h 64"/>
                <a:gd name="T18" fmla="*/ 47 w 64"/>
                <a:gd name="T19" fmla="*/ 30 h 64"/>
                <a:gd name="T20" fmla="*/ 39 w 64"/>
                <a:gd name="T21" fmla="*/ 30 h 64"/>
                <a:gd name="T22" fmla="*/ 38 w 64"/>
                <a:gd name="T23" fmla="*/ 26 h 64"/>
                <a:gd name="T24" fmla="*/ 52 w 64"/>
                <a:gd name="T25" fmla="*/ 17 h 64"/>
                <a:gd name="T26" fmla="*/ 32 w 64"/>
                <a:gd name="T27" fmla="*/ 7 h 64"/>
                <a:gd name="T28" fmla="*/ 48 w 64"/>
                <a:gd name="T29" fmla="*/ 13 h 64"/>
                <a:gd name="T30" fmla="*/ 35 w 64"/>
                <a:gd name="T31" fmla="*/ 21 h 64"/>
                <a:gd name="T32" fmla="*/ 27 w 64"/>
                <a:gd name="T33" fmla="*/ 8 h 64"/>
                <a:gd name="T34" fmla="*/ 32 w 64"/>
                <a:gd name="T35" fmla="*/ 7 h 64"/>
                <a:gd name="T36" fmla="*/ 21 w 64"/>
                <a:gd name="T37" fmla="*/ 10 h 64"/>
                <a:gd name="T38" fmla="*/ 30 w 64"/>
                <a:gd name="T39" fmla="*/ 23 h 64"/>
                <a:gd name="T40" fmla="*/ 10 w 64"/>
                <a:gd name="T41" fmla="*/ 26 h 64"/>
                <a:gd name="T42" fmla="*/ 10 w 64"/>
                <a:gd name="T43" fmla="*/ 26 h 64"/>
                <a:gd name="T44" fmla="*/ 10 w 64"/>
                <a:gd name="T45" fmla="*/ 26 h 64"/>
                <a:gd name="T46" fmla="*/ 8 w 64"/>
                <a:gd name="T47" fmla="*/ 26 h 64"/>
                <a:gd name="T48" fmla="*/ 21 w 64"/>
                <a:gd name="T49" fmla="*/ 10 h 64"/>
                <a:gd name="T50" fmla="*/ 7 w 64"/>
                <a:gd name="T51" fmla="*/ 32 h 64"/>
                <a:gd name="T52" fmla="*/ 7 w 64"/>
                <a:gd name="T53" fmla="*/ 32 h 64"/>
                <a:gd name="T54" fmla="*/ 10 w 64"/>
                <a:gd name="T55" fmla="*/ 32 h 64"/>
                <a:gd name="T56" fmla="*/ 10 w 64"/>
                <a:gd name="T57" fmla="*/ 32 h 64"/>
                <a:gd name="T58" fmla="*/ 32 w 64"/>
                <a:gd name="T59" fmla="*/ 28 h 64"/>
                <a:gd name="T60" fmla="*/ 34 w 64"/>
                <a:gd name="T61" fmla="*/ 32 h 64"/>
                <a:gd name="T62" fmla="*/ 20 w 64"/>
                <a:gd name="T63" fmla="*/ 40 h 64"/>
                <a:gd name="T64" fmla="*/ 13 w 64"/>
                <a:gd name="T65" fmla="*/ 48 h 64"/>
                <a:gd name="T66" fmla="*/ 7 w 64"/>
                <a:gd name="T67" fmla="*/ 32 h 64"/>
                <a:gd name="T68" fmla="*/ 32 w 64"/>
                <a:gd name="T69" fmla="*/ 57 h 64"/>
                <a:gd name="T70" fmla="*/ 17 w 64"/>
                <a:gd name="T71" fmla="*/ 52 h 64"/>
                <a:gd name="T72" fmla="*/ 23 w 64"/>
                <a:gd name="T73" fmla="*/ 45 h 64"/>
                <a:gd name="T74" fmla="*/ 36 w 64"/>
                <a:gd name="T75" fmla="*/ 37 h 64"/>
                <a:gd name="T76" fmla="*/ 41 w 64"/>
                <a:gd name="T77" fmla="*/ 55 h 64"/>
                <a:gd name="T78" fmla="*/ 32 w 64"/>
                <a:gd name="T79" fmla="*/ 57 h 64"/>
                <a:gd name="T80" fmla="*/ 46 w 64"/>
                <a:gd name="T81" fmla="*/ 53 h 64"/>
                <a:gd name="T82" fmla="*/ 42 w 64"/>
                <a:gd name="T83" fmla="*/ 36 h 64"/>
                <a:gd name="T84" fmla="*/ 47 w 64"/>
                <a:gd name="T85" fmla="*/ 35 h 64"/>
                <a:gd name="T86" fmla="*/ 47 w 64"/>
                <a:gd name="T87" fmla="*/ 35 h 64"/>
                <a:gd name="T88" fmla="*/ 47 w 64"/>
                <a:gd name="T89" fmla="*/ 35 h 64"/>
                <a:gd name="T90" fmla="*/ 47 w 64"/>
                <a:gd name="T91" fmla="*/ 35 h 64"/>
                <a:gd name="T92" fmla="*/ 57 w 64"/>
                <a:gd name="T93" fmla="*/ 37 h 64"/>
                <a:gd name="T94" fmla="*/ 46 w 64"/>
                <a:gd name="T95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52" y="17"/>
                  </a:moveTo>
                  <a:cubicBezTo>
                    <a:pt x="55" y="21"/>
                    <a:pt x="57" y="25"/>
                    <a:pt x="57" y="31"/>
                  </a:cubicBezTo>
                  <a:cubicBezTo>
                    <a:pt x="53" y="30"/>
                    <a:pt x="50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4" y="30"/>
                    <a:pt x="42" y="30"/>
                    <a:pt x="39" y="30"/>
                  </a:cubicBezTo>
                  <a:cubicBezTo>
                    <a:pt x="39" y="29"/>
                    <a:pt x="38" y="28"/>
                    <a:pt x="38" y="26"/>
                  </a:cubicBezTo>
                  <a:cubicBezTo>
                    <a:pt x="43" y="24"/>
                    <a:pt x="48" y="21"/>
                    <a:pt x="52" y="17"/>
                  </a:cubicBezTo>
                  <a:close/>
                  <a:moveTo>
                    <a:pt x="32" y="7"/>
                  </a:moveTo>
                  <a:cubicBezTo>
                    <a:pt x="38" y="7"/>
                    <a:pt x="43" y="9"/>
                    <a:pt x="48" y="13"/>
                  </a:cubicBezTo>
                  <a:cubicBezTo>
                    <a:pt x="44" y="16"/>
                    <a:pt x="40" y="19"/>
                    <a:pt x="35" y="21"/>
                  </a:cubicBezTo>
                  <a:cubicBezTo>
                    <a:pt x="32" y="15"/>
                    <a:pt x="29" y="10"/>
                    <a:pt x="27" y="8"/>
                  </a:cubicBezTo>
                  <a:cubicBezTo>
                    <a:pt x="28" y="7"/>
                    <a:pt x="30" y="7"/>
                    <a:pt x="32" y="7"/>
                  </a:cubicBezTo>
                  <a:close/>
                  <a:moveTo>
                    <a:pt x="21" y="10"/>
                  </a:moveTo>
                  <a:cubicBezTo>
                    <a:pt x="23" y="12"/>
                    <a:pt x="26" y="16"/>
                    <a:pt x="30" y="23"/>
                  </a:cubicBezTo>
                  <a:cubicBezTo>
                    <a:pt x="22" y="25"/>
                    <a:pt x="15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8" y="26"/>
                    <a:pt x="8" y="26"/>
                  </a:cubicBezTo>
                  <a:cubicBezTo>
                    <a:pt x="10" y="19"/>
                    <a:pt x="14" y="13"/>
                    <a:pt x="21" y="10"/>
                  </a:cubicBezTo>
                  <a:close/>
                  <a:moveTo>
                    <a:pt x="7" y="32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9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5" y="32"/>
                    <a:pt x="24" y="31"/>
                    <a:pt x="32" y="28"/>
                  </a:cubicBezTo>
                  <a:cubicBezTo>
                    <a:pt x="33" y="29"/>
                    <a:pt x="33" y="31"/>
                    <a:pt x="34" y="32"/>
                  </a:cubicBezTo>
                  <a:cubicBezTo>
                    <a:pt x="28" y="34"/>
                    <a:pt x="23" y="37"/>
                    <a:pt x="20" y="40"/>
                  </a:cubicBezTo>
                  <a:cubicBezTo>
                    <a:pt x="16" y="43"/>
                    <a:pt x="14" y="46"/>
                    <a:pt x="13" y="48"/>
                  </a:cubicBezTo>
                  <a:cubicBezTo>
                    <a:pt x="9" y="44"/>
                    <a:pt x="7" y="38"/>
                    <a:pt x="7" y="32"/>
                  </a:cubicBezTo>
                  <a:close/>
                  <a:moveTo>
                    <a:pt x="32" y="57"/>
                  </a:moveTo>
                  <a:cubicBezTo>
                    <a:pt x="26" y="57"/>
                    <a:pt x="21" y="55"/>
                    <a:pt x="17" y="52"/>
                  </a:cubicBezTo>
                  <a:cubicBezTo>
                    <a:pt x="18" y="51"/>
                    <a:pt x="20" y="48"/>
                    <a:pt x="23" y="45"/>
                  </a:cubicBezTo>
                  <a:cubicBezTo>
                    <a:pt x="26" y="42"/>
                    <a:pt x="30" y="39"/>
                    <a:pt x="36" y="37"/>
                  </a:cubicBezTo>
                  <a:cubicBezTo>
                    <a:pt x="38" y="42"/>
                    <a:pt x="40" y="48"/>
                    <a:pt x="41" y="55"/>
                  </a:cubicBezTo>
                  <a:cubicBezTo>
                    <a:pt x="38" y="56"/>
                    <a:pt x="35" y="57"/>
                    <a:pt x="32" y="57"/>
                  </a:cubicBezTo>
                  <a:close/>
                  <a:moveTo>
                    <a:pt x="46" y="53"/>
                  </a:moveTo>
                  <a:cubicBezTo>
                    <a:pt x="45" y="46"/>
                    <a:pt x="43" y="41"/>
                    <a:pt x="42" y="36"/>
                  </a:cubicBezTo>
                  <a:cubicBezTo>
                    <a:pt x="43" y="36"/>
                    <a:pt x="45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50" y="35"/>
                    <a:pt x="53" y="36"/>
                    <a:pt x="57" y="37"/>
                  </a:cubicBezTo>
                  <a:cubicBezTo>
                    <a:pt x="55" y="43"/>
                    <a:pt x="51" y="49"/>
                    <a:pt x="46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9"/>
            <p:cNvSpPr>
              <a:spLocks noEditPoints="1"/>
            </p:cNvSpPr>
            <p:nvPr/>
          </p:nvSpPr>
          <p:spPr bwMode="auto">
            <a:xfrm>
              <a:off x="965171" y="5346957"/>
              <a:ext cx="237067" cy="237067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1 h 243"/>
                <a:gd name="T4" fmla="*/ 122 w 243"/>
                <a:gd name="T5" fmla="*/ 243 h 243"/>
                <a:gd name="T6" fmla="*/ 243 w 243"/>
                <a:gd name="T7" fmla="*/ 121 h 243"/>
                <a:gd name="T8" fmla="*/ 122 w 243"/>
                <a:gd name="T9" fmla="*/ 0 h 243"/>
                <a:gd name="T10" fmla="*/ 154 w 243"/>
                <a:gd name="T11" fmla="*/ 121 h 243"/>
                <a:gd name="T12" fmla="*/ 133 w 243"/>
                <a:gd name="T13" fmla="*/ 121 h 243"/>
                <a:gd name="T14" fmla="*/ 133 w 243"/>
                <a:gd name="T15" fmla="*/ 196 h 243"/>
                <a:gd name="T16" fmla="*/ 102 w 243"/>
                <a:gd name="T17" fmla="*/ 196 h 243"/>
                <a:gd name="T18" fmla="*/ 102 w 243"/>
                <a:gd name="T19" fmla="*/ 121 h 243"/>
                <a:gd name="T20" fmla="*/ 87 w 243"/>
                <a:gd name="T21" fmla="*/ 121 h 243"/>
                <a:gd name="T22" fmla="*/ 87 w 243"/>
                <a:gd name="T23" fmla="*/ 94 h 243"/>
                <a:gd name="T24" fmla="*/ 102 w 243"/>
                <a:gd name="T25" fmla="*/ 94 h 243"/>
                <a:gd name="T26" fmla="*/ 102 w 243"/>
                <a:gd name="T27" fmla="*/ 77 h 243"/>
                <a:gd name="T28" fmla="*/ 133 w 243"/>
                <a:gd name="T29" fmla="*/ 46 h 243"/>
                <a:gd name="T30" fmla="*/ 156 w 243"/>
                <a:gd name="T31" fmla="*/ 46 h 243"/>
                <a:gd name="T32" fmla="*/ 156 w 243"/>
                <a:gd name="T33" fmla="*/ 72 h 243"/>
                <a:gd name="T34" fmla="*/ 140 w 243"/>
                <a:gd name="T35" fmla="*/ 72 h 243"/>
                <a:gd name="T36" fmla="*/ 133 w 243"/>
                <a:gd name="T37" fmla="*/ 79 h 243"/>
                <a:gd name="T38" fmla="*/ 133 w 243"/>
                <a:gd name="T39" fmla="*/ 94 h 243"/>
                <a:gd name="T40" fmla="*/ 157 w 243"/>
                <a:gd name="T41" fmla="*/ 94 h 243"/>
                <a:gd name="T42" fmla="*/ 154 w 243"/>
                <a:gd name="T43" fmla="*/ 12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4"/>
                    <a:pt x="0" y="121"/>
                  </a:cubicBezTo>
                  <a:cubicBezTo>
                    <a:pt x="0" y="188"/>
                    <a:pt x="55" y="243"/>
                    <a:pt x="122" y="243"/>
                  </a:cubicBezTo>
                  <a:cubicBezTo>
                    <a:pt x="189" y="243"/>
                    <a:pt x="243" y="188"/>
                    <a:pt x="243" y="121"/>
                  </a:cubicBezTo>
                  <a:cubicBezTo>
                    <a:pt x="243" y="54"/>
                    <a:pt x="189" y="0"/>
                    <a:pt x="122" y="0"/>
                  </a:cubicBezTo>
                  <a:close/>
                  <a:moveTo>
                    <a:pt x="154" y="121"/>
                  </a:moveTo>
                  <a:cubicBezTo>
                    <a:pt x="133" y="121"/>
                    <a:pt x="133" y="121"/>
                    <a:pt x="133" y="121"/>
                  </a:cubicBezTo>
                  <a:cubicBezTo>
                    <a:pt x="133" y="154"/>
                    <a:pt x="133" y="196"/>
                    <a:pt x="133" y="196"/>
                  </a:cubicBezTo>
                  <a:cubicBezTo>
                    <a:pt x="102" y="196"/>
                    <a:pt x="102" y="196"/>
                    <a:pt x="102" y="196"/>
                  </a:cubicBezTo>
                  <a:cubicBezTo>
                    <a:pt x="102" y="196"/>
                    <a:pt x="102" y="155"/>
                    <a:pt x="102" y="121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102" y="65"/>
                    <a:pt x="108" y="46"/>
                    <a:pt x="133" y="46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6" y="72"/>
                    <a:pt x="142" y="72"/>
                    <a:pt x="140" y="72"/>
                  </a:cubicBezTo>
                  <a:cubicBezTo>
                    <a:pt x="137" y="72"/>
                    <a:pt x="133" y="73"/>
                    <a:pt x="133" y="79"/>
                  </a:cubicBezTo>
                  <a:cubicBezTo>
                    <a:pt x="133" y="94"/>
                    <a:pt x="133" y="94"/>
                    <a:pt x="133" y="94"/>
                  </a:cubicBezTo>
                  <a:cubicBezTo>
                    <a:pt x="157" y="94"/>
                    <a:pt x="157" y="94"/>
                    <a:pt x="157" y="94"/>
                  </a:cubicBezTo>
                  <a:lnTo>
                    <a:pt x="154" y="1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138"/>
            <p:cNvSpPr>
              <a:spLocks noEditPoints="1"/>
            </p:cNvSpPr>
            <p:nvPr/>
          </p:nvSpPr>
          <p:spPr bwMode="auto">
            <a:xfrm>
              <a:off x="1275719" y="5346051"/>
              <a:ext cx="237975" cy="237973"/>
            </a:xfrm>
            <a:custGeom>
              <a:avLst/>
              <a:gdLst>
                <a:gd name="T0" fmla="*/ 61 w 64"/>
                <a:gd name="T1" fmla="*/ 37 h 64"/>
                <a:gd name="T2" fmla="*/ 62 w 64"/>
                <a:gd name="T3" fmla="*/ 32 h 64"/>
                <a:gd name="T4" fmla="*/ 32 w 64"/>
                <a:gd name="T5" fmla="*/ 2 h 64"/>
                <a:gd name="T6" fmla="*/ 27 w 64"/>
                <a:gd name="T7" fmla="*/ 3 h 64"/>
                <a:gd name="T8" fmla="*/ 18 w 64"/>
                <a:gd name="T9" fmla="*/ 0 h 64"/>
                <a:gd name="T10" fmla="*/ 0 w 64"/>
                <a:gd name="T11" fmla="*/ 18 h 64"/>
                <a:gd name="T12" fmla="*/ 3 w 64"/>
                <a:gd name="T13" fmla="*/ 27 h 64"/>
                <a:gd name="T14" fmla="*/ 2 w 64"/>
                <a:gd name="T15" fmla="*/ 32 h 64"/>
                <a:gd name="T16" fmla="*/ 32 w 64"/>
                <a:gd name="T17" fmla="*/ 62 h 64"/>
                <a:gd name="T18" fmla="*/ 37 w 64"/>
                <a:gd name="T19" fmla="*/ 61 h 64"/>
                <a:gd name="T20" fmla="*/ 46 w 64"/>
                <a:gd name="T21" fmla="*/ 64 h 64"/>
                <a:gd name="T22" fmla="*/ 64 w 64"/>
                <a:gd name="T23" fmla="*/ 46 h 64"/>
                <a:gd name="T24" fmla="*/ 61 w 64"/>
                <a:gd name="T25" fmla="*/ 37 h 64"/>
                <a:gd name="T26" fmla="*/ 46 w 64"/>
                <a:gd name="T27" fmla="*/ 46 h 64"/>
                <a:gd name="T28" fmla="*/ 41 w 64"/>
                <a:gd name="T29" fmla="*/ 50 h 64"/>
                <a:gd name="T30" fmla="*/ 32 w 64"/>
                <a:gd name="T31" fmla="*/ 51 h 64"/>
                <a:gd name="T32" fmla="*/ 22 w 64"/>
                <a:gd name="T33" fmla="*/ 49 h 64"/>
                <a:gd name="T34" fmla="*/ 18 w 64"/>
                <a:gd name="T35" fmla="*/ 45 h 64"/>
                <a:gd name="T36" fmla="*/ 16 w 64"/>
                <a:gd name="T37" fmla="*/ 40 h 64"/>
                <a:gd name="T38" fmla="*/ 17 w 64"/>
                <a:gd name="T39" fmla="*/ 38 h 64"/>
                <a:gd name="T40" fmla="*/ 20 w 64"/>
                <a:gd name="T41" fmla="*/ 37 h 64"/>
                <a:gd name="T42" fmla="*/ 22 w 64"/>
                <a:gd name="T43" fmla="*/ 38 h 64"/>
                <a:gd name="T44" fmla="*/ 24 w 64"/>
                <a:gd name="T45" fmla="*/ 40 h 64"/>
                <a:gd name="T46" fmla="*/ 25 w 64"/>
                <a:gd name="T47" fmla="*/ 43 h 64"/>
                <a:gd name="T48" fmla="*/ 28 w 64"/>
                <a:gd name="T49" fmla="*/ 45 h 64"/>
                <a:gd name="T50" fmla="*/ 32 w 64"/>
                <a:gd name="T51" fmla="*/ 45 h 64"/>
                <a:gd name="T52" fmla="*/ 38 w 64"/>
                <a:gd name="T53" fmla="*/ 44 h 64"/>
                <a:gd name="T54" fmla="*/ 40 w 64"/>
                <a:gd name="T55" fmla="*/ 40 h 64"/>
                <a:gd name="T56" fmla="*/ 39 w 64"/>
                <a:gd name="T57" fmla="*/ 37 h 64"/>
                <a:gd name="T58" fmla="*/ 35 w 64"/>
                <a:gd name="T59" fmla="*/ 36 h 64"/>
                <a:gd name="T60" fmla="*/ 30 w 64"/>
                <a:gd name="T61" fmla="*/ 34 h 64"/>
                <a:gd name="T62" fmla="*/ 23 w 64"/>
                <a:gd name="T63" fmla="*/ 32 h 64"/>
                <a:gd name="T64" fmla="*/ 19 w 64"/>
                <a:gd name="T65" fmla="*/ 29 h 64"/>
                <a:gd name="T66" fmla="*/ 17 w 64"/>
                <a:gd name="T67" fmla="*/ 23 h 64"/>
                <a:gd name="T68" fmla="*/ 19 w 64"/>
                <a:gd name="T69" fmla="*/ 18 h 64"/>
                <a:gd name="T70" fmla="*/ 24 w 64"/>
                <a:gd name="T71" fmla="*/ 14 h 64"/>
                <a:gd name="T72" fmla="*/ 32 w 64"/>
                <a:gd name="T73" fmla="*/ 13 h 64"/>
                <a:gd name="T74" fmla="*/ 38 w 64"/>
                <a:gd name="T75" fmla="*/ 14 h 64"/>
                <a:gd name="T76" fmla="*/ 43 w 64"/>
                <a:gd name="T77" fmla="*/ 16 h 64"/>
                <a:gd name="T78" fmla="*/ 45 w 64"/>
                <a:gd name="T79" fmla="*/ 19 h 64"/>
                <a:gd name="T80" fmla="*/ 46 w 64"/>
                <a:gd name="T81" fmla="*/ 22 h 64"/>
                <a:gd name="T82" fmla="*/ 45 w 64"/>
                <a:gd name="T83" fmla="*/ 24 h 64"/>
                <a:gd name="T84" fmla="*/ 43 w 64"/>
                <a:gd name="T85" fmla="*/ 26 h 64"/>
                <a:gd name="T86" fmla="*/ 40 w 64"/>
                <a:gd name="T87" fmla="*/ 25 h 64"/>
                <a:gd name="T88" fmla="*/ 39 w 64"/>
                <a:gd name="T89" fmla="*/ 23 h 64"/>
                <a:gd name="T90" fmla="*/ 36 w 64"/>
                <a:gd name="T91" fmla="*/ 19 h 64"/>
                <a:gd name="T92" fmla="*/ 31 w 64"/>
                <a:gd name="T93" fmla="*/ 18 h 64"/>
                <a:gd name="T94" fmla="*/ 26 w 64"/>
                <a:gd name="T95" fmla="*/ 20 h 64"/>
                <a:gd name="T96" fmla="*/ 25 w 64"/>
                <a:gd name="T97" fmla="*/ 23 h 64"/>
                <a:gd name="T98" fmla="*/ 25 w 64"/>
                <a:gd name="T99" fmla="*/ 24 h 64"/>
                <a:gd name="T100" fmla="*/ 27 w 64"/>
                <a:gd name="T101" fmla="*/ 26 h 64"/>
                <a:gd name="T102" fmla="*/ 29 w 64"/>
                <a:gd name="T103" fmla="*/ 27 h 64"/>
                <a:gd name="T104" fmla="*/ 33 w 64"/>
                <a:gd name="T105" fmla="*/ 28 h 64"/>
                <a:gd name="T106" fmla="*/ 39 w 64"/>
                <a:gd name="T107" fmla="*/ 29 h 64"/>
                <a:gd name="T108" fmla="*/ 44 w 64"/>
                <a:gd name="T109" fmla="*/ 31 h 64"/>
                <a:gd name="T110" fmla="*/ 47 w 64"/>
                <a:gd name="T111" fmla="*/ 35 h 64"/>
                <a:gd name="T112" fmla="*/ 48 w 64"/>
                <a:gd name="T113" fmla="*/ 39 h 64"/>
                <a:gd name="T114" fmla="*/ 46 w 64"/>
                <a:gd name="T115" fmla="*/ 4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" h="64">
                  <a:moveTo>
                    <a:pt x="61" y="37"/>
                  </a:moveTo>
                  <a:cubicBezTo>
                    <a:pt x="62" y="35"/>
                    <a:pt x="62" y="34"/>
                    <a:pt x="62" y="32"/>
                  </a:cubicBezTo>
                  <a:cubicBezTo>
                    <a:pt x="62" y="16"/>
                    <a:pt x="48" y="2"/>
                    <a:pt x="32" y="2"/>
                  </a:cubicBezTo>
                  <a:cubicBezTo>
                    <a:pt x="30" y="2"/>
                    <a:pt x="29" y="2"/>
                    <a:pt x="27" y="3"/>
                  </a:cubicBezTo>
                  <a:cubicBezTo>
                    <a:pt x="25" y="1"/>
                    <a:pt x="21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5"/>
                    <a:pt x="3" y="27"/>
                  </a:cubicBezTo>
                  <a:cubicBezTo>
                    <a:pt x="2" y="29"/>
                    <a:pt x="2" y="30"/>
                    <a:pt x="2" y="32"/>
                  </a:cubicBezTo>
                  <a:cubicBezTo>
                    <a:pt x="2" y="48"/>
                    <a:pt x="16" y="62"/>
                    <a:pt x="32" y="62"/>
                  </a:cubicBezTo>
                  <a:cubicBezTo>
                    <a:pt x="34" y="62"/>
                    <a:pt x="35" y="62"/>
                    <a:pt x="37" y="61"/>
                  </a:cubicBezTo>
                  <a:cubicBezTo>
                    <a:pt x="39" y="63"/>
                    <a:pt x="43" y="64"/>
                    <a:pt x="46" y="64"/>
                  </a:cubicBezTo>
                  <a:cubicBezTo>
                    <a:pt x="56" y="64"/>
                    <a:pt x="64" y="56"/>
                    <a:pt x="64" y="46"/>
                  </a:cubicBezTo>
                  <a:cubicBezTo>
                    <a:pt x="64" y="43"/>
                    <a:pt x="63" y="39"/>
                    <a:pt x="61" y="37"/>
                  </a:cubicBezTo>
                  <a:close/>
                  <a:moveTo>
                    <a:pt x="46" y="46"/>
                  </a:moveTo>
                  <a:cubicBezTo>
                    <a:pt x="45" y="47"/>
                    <a:pt x="43" y="49"/>
                    <a:pt x="41" y="50"/>
                  </a:cubicBezTo>
                  <a:cubicBezTo>
                    <a:pt x="38" y="51"/>
                    <a:pt x="35" y="51"/>
                    <a:pt x="32" y="51"/>
                  </a:cubicBezTo>
                  <a:cubicBezTo>
                    <a:pt x="28" y="51"/>
                    <a:pt x="25" y="51"/>
                    <a:pt x="22" y="49"/>
                  </a:cubicBezTo>
                  <a:cubicBezTo>
                    <a:pt x="20" y="48"/>
                    <a:pt x="19" y="47"/>
                    <a:pt x="18" y="45"/>
                  </a:cubicBezTo>
                  <a:cubicBezTo>
                    <a:pt x="17" y="43"/>
                    <a:pt x="16" y="42"/>
                    <a:pt x="16" y="40"/>
                  </a:cubicBezTo>
                  <a:cubicBezTo>
                    <a:pt x="16" y="39"/>
                    <a:pt x="16" y="38"/>
                    <a:pt x="17" y="38"/>
                  </a:cubicBezTo>
                  <a:cubicBezTo>
                    <a:pt x="18" y="37"/>
                    <a:pt x="19" y="37"/>
                    <a:pt x="20" y="37"/>
                  </a:cubicBezTo>
                  <a:cubicBezTo>
                    <a:pt x="21" y="37"/>
                    <a:pt x="21" y="37"/>
                    <a:pt x="22" y="38"/>
                  </a:cubicBezTo>
                  <a:cubicBezTo>
                    <a:pt x="23" y="38"/>
                    <a:pt x="23" y="39"/>
                    <a:pt x="24" y="40"/>
                  </a:cubicBezTo>
                  <a:cubicBezTo>
                    <a:pt x="24" y="41"/>
                    <a:pt x="25" y="42"/>
                    <a:pt x="25" y="43"/>
                  </a:cubicBezTo>
                  <a:cubicBezTo>
                    <a:pt x="26" y="44"/>
                    <a:pt x="27" y="44"/>
                    <a:pt x="28" y="45"/>
                  </a:cubicBezTo>
                  <a:cubicBezTo>
                    <a:pt x="29" y="45"/>
                    <a:pt x="30" y="45"/>
                    <a:pt x="32" y="45"/>
                  </a:cubicBezTo>
                  <a:cubicBezTo>
                    <a:pt x="34" y="45"/>
                    <a:pt x="36" y="45"/>
                    <a:pt x="38" y="44"/>
                  </a:cubicBezTo>
                  <a:cubicBezTo>
                    <a:pt x="39" y="43"/>
                    <a:pt x="40" y="42"/>
                    <a:pt x="40" y="40"/>
                  </a:cubicBezTo>
                  <a:cubicBezTo>
                    <a:pt x="40" y="39"/>
                    <a:pt x="39" y="38"/>
                    <a:pt x="39" y="37"/>
                  </a:cubicBezTo>
                  <a:cubicBezTo>
                    <a:pt x="38" y="37"/>
                    <a:pt x="37" y="36"/>
                    <a:pt x="35" y="36"/>
                  </a:cubicBezTo>
                  <a:cubicBezTo>
                    <a:pt x="34" y="35"/>
                    <a:pt x="33" y="35"/>
                    <a:pt x="30" y="34"/>
                  </a:cubicBezTo>
                  <a:cubicBezTo>
                    <a:pt x="28" y="34"/>
                    <a:pt x="25" y="33"/>
                    <a:pt x="23" y="32"/>
                  </a:cubicBezTo>
                  <a:cubicBezTo>
                    <a:pt x="21" y="31"/>
                    <a:pt x="20" y="30"/>
                    <a:pt x="19" y="29"/>
                  </a:cubicBezTo>
                  <a:cubicBezTo>
                    <a:pt x="17" y="27"/>
                    <a:pt x="17" y="25"/>
                    <a:pt x="17" y="23"/>
                  </a:cubicBezTo>
                  <a:cubicBezTo>
                    <a:pt x="17" y="21"/>
                    <a:pt x="17" y="19"/>
                    <a:pt x="19" y="18"/>
                  </a:cubicBezTo>
                  <a:cubicBezTo>
                    <a:pt x="20" y="16"/>
                    <a:pt x="22" y="15"/>
                    <a:pt x="24" y="14"/>
                  </a:cubicBezTo>
                  <a:cubicBezTo>
                    <a:pt x="26" y="13"/>
                    <a:pt x="29" y="13"/>
                    <a:pt x="32" y="13"/>
                  </a:cubicBezTo>
                  <a:cubicBezTo>
                    <a:pt x="34" y="13"/>
                    <a:pt x="36" y="13"/>
                    <a:pt x="38" y="14"/>
                  </a:cubicBezTo>
                  <a:cubicBezTo>
                    <a:pt x="40" y="14"/>
                    <a:pt x="42" y="15"/>
                    <a:pt x="43" y="16"/>
                  </a:cubicBezTo>
                  <a:cubicBezTo>
                    <a:pt x="44" y="17"/>
                    <a:pt x="45" y="18"/>
                    <a:pt x="45" y="19"/>
                  </a:cubicBezTo>
                  <a:cubicBezTo>
                    <a:pt x="46" y="20"/>
                    <a:pt x="46" y="21"/>
                    <a:pt x="46" y="22"/>
                  </a:cubicBezTo>
                  <a:cubicBezTo>
                    <a:pt x="46" y="23"/>
                    <a:pt x="46" y="24"/>
                    <a:pt x="45" y="24"/>
                  </a:cubicBezTo>
                  <a:cubicBezTo>
                    <a:pt x="44" y="25"/>
                    <a:pt x="44" y="26"/>
                    <a:pt x="43" y="26"/>
                  </a:cubicBezTo>
                  <a:cubicBezTo>
                    <a:pt x="42" y="26"/>
                    <a:pt x="41" y="25"/>
                    <a:pt x="40" y="25"/>
                  </a:cubicBezTo>
                  <a:cubicBezTo>
                    <a:pt x="40" y="24"/>
                    <a:pt x="39" y="24"/>
                    <a:pt x="39" y="23"/>
                  </a:cubicBezTo>
                  <a:cubicBezTo>
                    <a:pt x="38" y="21"/>
                    <a:pt x="37" y="20"/>
                    <a:pt x="36" y="19"/>
                  </a:cubicBezTo>
                  <a:cubicBezTo>
                    <a:pt x="35" y="19"/>
                    <a:pt x="34" y="18"/>
                    <a:pt x="31" y="18"/>
                  </a:cubicBezTo>
                  <a:cubicBezTo>
                    <a:pt x="29" y="18"/>
                    <a:pt x="28" y="19"/>
                    <a:pt x="26" y="20"/>
                  </a:cubicBezTo>
                  <a:cubicBezTo>
                    <a:pt x="25" y="20"/>
                    <a:pt x="25" y="21"/>
                    <a:pt x="25" y="23"/>
                  </a:cubicBezTo>
                  <a:cubicBezTo>
                    <a:pt x="25" y="23"/>
                    <a:pt x="25" y="24"/>
                    <a:pt x="25" y="24"/>
                  </a:cubicBezTo>
                  <a:cubicBezTo>
                    <a:pt x="26" y="25"/>
                    <a:pt x="26" y="25"/>
                    <a:pt x="27" y="26"/>
                  </a:cubicBezTo>
                  <a:cubicBezTo>
                    <a:pt x="28" y="26"/>
                    <a:pt x="28" y="26"/>
                    <a:pt x="29" y="27"/>
                  </a:cubicBezTo>
                  <a:cubicBezTo>
                    <a:pt x="30" y="27"/>
                    <a:pt x="31" y="27"/>
                    <a:pt x="33" y="28"/>
                  </a:cubicBezTo>
                  <a:cubicBezTo>
                    <a:pt x="35" y="28"/>
                    <a:pt x="37" y="29"/>
                    <a:pt x="39" y="29"/>
                  </a:cubicBezTo>
                  <a:cubicBezTo>
                    <a:pt x="41" y="30"/>
                    <a:pt x="43" y="31"/>
                    <a:pt x="44" y="31"/>
                  </a:cubicBezTo>
                  <a:cubicBezTo>
                    <a:pt x="45" y="32"/>
                    <a:pt x="46" y="33"/>
                    <a:pt x="47" y="35"/>
                  </a:cubicBezTo>
                  <a:cubicBezTo>
                    <a:pt x="48" y="36"/>
                    <a:pt x="48" y="38"/>
                    <a:pt x="48" y="39"/>
                  </a:cubicBezTo>
                  <a:cubicBezTo>
                    <a:pt x="48" y="42"/>
                    <a:pt x="47" y="44"/>
                    <a:pt x="46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792898" y="5653535"/>
            <a:ext cx="859072" cy="237973"/>
            <a:chOff x="654622" y="5346051"/>
            <a:chExt cx="859072" cy="237973"/>
          </a:xfrm>
          <a:solidFill>
            <a:schemeClr val="bg1">
              <a:lumMod val="85000"/>
            </a:schemeClr>
          </a:solidFill>
        </p:grpSpPr>
        <p:sp>
          <p:nvSpPr>
            <p:cNvPr id="31" name="Freeform 146"/>
            <p:cNvSpPr>
              <a:spLocks noEditPoints="1"/>
            </p:cNvSpPr>
            <p:nvPr/>
          </p:nvSpPr>
          <p:spPr bwMode="auto">
            <a:xfrm>
              <a:off x="654622" y="5346051"/>
              <a:ext cx="237067" cy="236037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52 w 64"/>
                <a:gd name="T11" fmla="*/ 17 h 64"/>
                <a:gd name="T12" fmla="*/ 57 w 64"/>
                <a:gd name="T13" fmla="*/ 31 h 64"/>
                <a:gd name="T14" fmla="*/ 47 w 64"/>
                <a:gd name="T15" fmla="*/ 30 h 64"/>
                <a:gd name="T16" fmla="*/ 47 w 64"/>
                <a:gd name="T17" fmla="*/ 30 h 64"/>
                <a:gd name="T18" fmla="*/ 47 w 64"/>
                <a:gd name="T19" fmla="*/ 30 h 64"/>
                <a:gd name="T20" fmla="*/ 39 w 64"/>
                <a:gd name="T21" fmla="*/ 30 h 64"/>
                <a:gd name="T22" fmla="*/ 38 w 64"/>
                <a:gd name="T23" fmla="*/ 26 h 64"/>
                <a:gd name="T24" fmla="*/ 52 w 64"/>
                <a:gd name="T25" fmla="*/ 17 h 64"/>
                <a:gd name="T26" fmla="*/ 32 w 64"/>
                <a:gd name="T27" fmla="*/ 7 h 64"/>
                <a:gd name="T28" fmla="*/ 48 w 64"/>
                <a:gd name="T29" fmla="*/ 13 h 64"/>
                <a:gd name="T30" fmla="*/ 35 w 64"/>
                <a:gd name="T31" fmla="*/ 21 h 64"/>
                <a:gd name="T32" fmla="*/ 27 w 64"/>
                <a:gd name="T33" fmla="*/ 8 h 64"/>
                <a:gd name="T34" fmla="*/ 32 w 64"/>
                <a:gd name="T35" fmla="*/ 7 h 64"/>
                <a:gd name="T36" fmla="*/ 21 w 64"/>
                <a:gd name="T37" fmla="*/ 10 h 64"/>
                <a:gd name="T38" fmla="*/ 30 w 64"/>
                <a:gd name="T39" fmla="*/ 23 h 64"/>
                <a:gd name="T40" fmla="*/ 10 w 64"/>
                <a:gd name="T41" fmla="*/ 26 h 64"/>
                <a:gd name="T42" fmla="*/ 10 w 64"/>
                <a:gd name="T43" fmla="*/ 26 h 64"/>
                <a:gd name="T44" fmla="*/ 10 w 64"/>
                <a:gd name="T45" fmla="*/ 26 h 64"/>
                <a:gd name="T46" fmla="*/ 8 w 64"/>
                <a:gd name="T47" fmla="*/ 26 h 64"/>
                <a:gd name="T48" fmla="*/ 21 w 64"/>
                <a:gd name="T49" fmla="*/ 10 h 64"/>
                <a:gd name="T50" fmla="*/ 7 w 64"/>
                <a:gd name="T51" fmla="*/ 32 h 64"/>
                <a:gd name="T52" fmla="*/ 7 w 64"/>
                <a:gd name="T53" fmla="*/ 32 h 64"/>
                <a:gd name="T54" fmla="*/ 10 w 64"/>
                <a:gd name="T55" fmla="*/ 32 h 64"/>
                <a:gd name="T56" fmla="*/ 10 w 64"/>
                <a:gd name="T57" fmla="*/ 32 h 64"/>
                <a:gd name="T58" fmla="*/ 32 w 64"/>
                <a:gd name="T59" fmla="*/ 28 h 64"/>
                <a:gd name="T60" fmla="*/ 34 w 64"/>
                <a:gd name="T61" fmla="*/ 32 h 64"/>
                <a:gd name="T62" fmla="*/ 20 w 64"/>
                <a:gd name="T63" fmla="*/ 40 h 64"/>
                <a:gd name="T64" fmla="*/ 13 w 64"/>
                <a:gd name="T65" fmla="*/ 48 h 64"/>
                <a:gd name="T66" fmla="*/ 7 w 64"/>
                <a:gd name="T67" fmla="*/ 32 h 64"/>
                <a:gd name="T68" fmla="*/ 32 w 64"/>
                <a:gd name="T69" fmla="*/ 57 h 64"/>
                <a:gd name="T70" fmla="*/ 17 w 64"/>
                <a:gd name="T71" fmla="*/ 52 h 64"/>
                <a:gd name="T72" fmla="*/ 23 w 64"/>
                <a:gd name="T73" fmla="*/ 45 h 64"/>
                <a:gd name="T74" fmla="*/ 36 w 64"/>
                <a:gd name="T75" fmla="*/ 37 h 64"/>
                <a:gd name="T76" fmla="*/ 41 w 64"/>
                <a:gd name="T77" fmla="*/ 55 h 64"/>
                <a:gd name="T78" fmla="*/ 32 w 64"/>
                <a:gd name="T79" fmla="*/ 57 h 64"/>
                <a:gd name="T80" fmla="*/ 46 w 64"/>
                <a:gd name="T81" fmla="*/ 53 h 64"/>
                <a:gd name="T82" fmla="*/ 42 w 64"/>
                <a:gd name="T83" fmla="*/ 36 h 64"/>
                <a:gd name="T84" fmla="*/ 47 w 64"/>
                <a:gd name="T85" fmla="*/ 35 h 64"/>
                <a:gd name="T86" fmla="*/ 47 w 64"/>
                <a:gd name="T87" fmla="*/ 35 h 64"/>
                <a:gd name="T88" fmla="*/ 47 w 64"/>
                <a:gd name="T89" fmla="*/ 35 h 64"/>
                <a:gd name="T90" fmla="*/ 47 w 64"/>
                <a:gd name="T91" fmla="*/ 35 h 64"/>
                <a:gd name="T92" fmla="*/ 57 w 64"/>
                <a:gd name="T93" fmla="*/ 37 h 64"/>
                <a:gd name="T94" fmla="*/ 46 w 64"/>
                <a:gd name="T95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52" y="17"/>
                  </a:moveTo>
                  <a:cubicBezTo>
                    <a:pt x="55" y="21"/>
                    <a:pt x="57" y="25"/>
                    <a:pt x="57" y="31"/>
                  </a:cubicBezTo>
                  <a:cubicBezTo>
                    <a:pt x="53" y="30"/>
                    <a:pt x="50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4" y="30"/>
                    <a:pt x="42" y="30"/>
                    <a:pt x="39" y="30"/>
                  </a:cubicBezTo>
                  <a:cubicBezTo>
                    <a:pt x="39" y="29"/>
                    <a:pt x="38" y="28"/>
                    <a:pt x="38" y="26"/>
                  </a:cubicBezTo>
                  <a:cubicBezTo>
                    <a:pt x="43" y="24"/>
                    <a:pt x="48" y="21"/>
                    <a:pt x="52" y="17"/>
                  </a:cubicBezTo>
                  <a:close/>
                  <a:moveTo>
                    <a:pt x="32" y="7"/>
                  </a:moveTo>
                  <a:cubicBezTo>
                    <a:pt x="38" y="7"/>
                    <a:pt x="43" y="9"/>
                    <a:pt x="48" y="13"/>
                  </a:cubicBezTo>
                  <a:cubicBezTo>
                    <a:pt x="44" y="16"/>
                    <a:pt x="40" y="19"/>
                    <a:pt x="35" y="21"/>
                  </a:cubicBezTo>
                  <a:cubicBezTo>
                    <a:pt x="32" y="15"/>
                    <a:pt x="29" y="10"/>
                    <a:pt x="27" y="8"/>
                  </a:cubicBezTo>
                  <a:cubicBezTo>
                    <a:pt x="28" y="7"/>
                    <a:pt x="30" y="7"/>
                    <a:pt x="32" y="7"/>
                  </a:cubicBezTo>
                  <a:close/>
                  <a:moveTo>
                    <a:pt x="21" y="10"/>
                  </a:moveTo>
                  <a:cubicBezTo>
                    <a:pt x="23" y="12"/>
                    <a:pt x="26" y="16"/>
                    <a:pt x="30" y="23"/>
                  </a:cubicBezTo>
                  <a:cubicBezTo>
                    <a:pt x="22" y="25"/>
                    <a:pt x="15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8" y="26"/>
                    <a:pt x="8" y="26"/>
                  </a:cubicBezTo>
                  <a:cubicBezTo>
                    <a:pt x="10" y="19"/>
                    <a:pt x="14" y="13"/>
                    <a:pt x="21" y="10"/>
                  </a:cubicBezTo>
                  <a:close/>
                  <a:moveTo>
                    <a:pt x="7" y="32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9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5" y="32"/>
                    <a:pt x="24" y="31"/>
                    <a:pt x="32" y="28"/>
                  </a:cubicBezTo>
                  <a:cubicBezTo>
                    <a:pt x="33" y="29"/>
                    <a:pt x="33" y="31"/>
                    <a:pt x="34" y="32"/>
                  </a:cubicBezTo>
                  <a:cubicBezTo>
                    <a:pt x="28" y="34"/>
                    <a:pt x="23" y="37"/>
                    <a:pt x="20" y="40"/>
                  </a:cubicBezTo>
                  <a:cubicBezTo>
                    <a:pt x="16" y="43"/>
                    <a:pt x="14" y="46"/>
                    <a:pt x="13" y="48"/>
                  </a:cubicBezTo>
                  <a:cubicBezTo>
                    <a:pt x="9" y="44"/>
                    <a:pt x="7" y="38"/>
                    <a:pt x="7" y="32"/>
                  </a:cubicBezTo>
                  <a:close/>
                  <a:moveTo>
                    <a:pt x="32" y="57"/>
                  </a:moveTo>
                  <a:cubicBezTo>
                    <a:pt x="26" y="57"/>
                    <a:pt x="21" y="55"/>
                    <a:pt x="17" y="52"/>
                  </a:cubicBezTo>
                  <a:cubicBezTo>
                    <a:pt x="18" y="51"/>
                    <a:pt x="20" y="48"/>
                    <a:pt x="23" y="45"/>
                  </a:cubicBezTo>
                  <a:cubicBezTo>
                    <a:pt x="26" y="42"/>
                    <a:pt x="30" y="39"/>
                    <a:pt x="36" y="37"/>
                  </a:cubicBezTo>
                  <a:cubicBezTo>
                    <a:pt x="38" y="42"/>
                    <a:pt x="40" y="48"/>
                    <a:pt x="41" y="55"/>
                  </a:cubicBezTo>
                  <a:cubicBezTo>
                    <a:pt x="38" y="56"/>
                    <a:pt x="35" y="57"/>
                    <a:pt x="32" y="57"/>
                  </a:cubicBezTo>
                  <a:close/>
                  <a:moveTo>
                    <a:pt x="46" y="53"/>
                  </a:moveTo>
                  <a:cubicBezTo>
                    <a:pt x="45" y="46"/>
                    <a:pt x="43" y="41"/>
                    <a:pt x="42" y="36"/>
                  </a:cubicBezTo>
                  <a:cubicBezTo>
                    <a:pt x="43" y="36"/>
                    <a:pt x="45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50" y="35"/>
                    <a:pt x="53" y="36"/>
                    <a:pt x="57" y="37"/>
                  </a:cubicBezTo>
                  <a:cubicBezTo>
                    <a:pt x="55" y="43"/>
                    <a:pt x="51" y="49"/>
                    <a:pt x="46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9"/>
            <p:cNvSpPr>
              <a:spLocks noEditPoints="1"/>
            </p:cNvSpPr>
            <p:nvPr/>
          </p:nvSpPr>
          <p:spPr bwMode="auto">
            <a:xfrm>
              <a:off x="965171" y="5346957"/>
              <a:ext cx="237067" cy="237067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1 h 243"/>
                <a:gd name="T4" fmla="*/ 122 w 243"/>
                <a:gd name="T5" fmla="*/ 243 h 243"/>
                <a:gd name="T6" fmla="*/ 243 w 243"/>
                <a:gd name="T7" fmla="*/ 121 h 243"/>
                <a:gd name="T8" fmla="*/ 122 w 243"/>
                <a:gd name="T9" fmla="*/ 0 h 243"/>
                <a:gd name="T10" fmla="*/ 154 w 243"/>
                <a:gd name="T11" fmla="*/ 121 h 243"/>
                <a:gd name="T12" fmla="*/ 133 w 243"/>
                <a:gd name="T13" fmla="*/ 121 h 243"/>
                <a:gd name="T14" fmla="*/ 133 w 243"/>
                <a:gd name="T15" fmla="*/ 196 h 243"/>
                <a:gd name="T16" fmla="*/ 102 w 243"/>
                <a:gd name="T17" fmla="*/ 196 h 243"/>
                <a:gd name="T18" fmla="*/ 102 w 243"/>
                <a:gd name="T19" fmla="*/ 121 h 243"/>
                <a:gd name="T20" fmla="*/ 87 w 243"/>
                <a:gd name="T21" fmla="*/ 121 h 243"/>
                <a:gd name="T22" fmla="*/ 87 w 243"/>
                <a:gd name="T23" fmla="*/ 94 h 243"/>
                <a:gd name="T24" fmla="*/ 102 w 243"/>
                <a:gd name="T25" fmla="*/ 94 h 243"/>
                <a:gd name="T26" fmla="*/ 102 w 243"/>
                <a:gd name="T27" fmla="*/ 77 h 243"/>
                <a:gd name="T28" fmla="*/ 133 w 243"/>
                <a:gd name="T29" fmla="*/ 46 h 243"/>
                <a:gd name="T30" fmla="*/ 156 w 243"/>
                <a:gd name="T31" fmla="*/ 46 h 243"/>
                <a:gd name="T32" fmla="*/ 156 w 243"/>
                <a:gd name="T33" fmla="*/ 72 h 243"/>
                <a:gd name="T34" fmla="*/ 140 w 243"/>
                <a:gd name="T35" fmla="*/ 72 h 243"/>
                <a:gd name="T36" fmla="*/ 133 w 243"/>
                <a:gd name="T37" fmla="*/ 79 h 243"/>
                <a:gd name="T38" fmla="*/ 133 w 243"/>
                <a:gd name="T39" fmla="*/ 94 h 243"/>
                <a:gd name="T40" fmla="*/ 157 w 243"/>
                <a:gd name="T41" fmla="*/ 94 h 243"/>
                <a:gd name="T42" fmla="*/ 154 w 243"/>
                <a:gd name="T43" fmla="*/ 12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4"/>
                    <a:pt x="0" y="121"/>
                  </a:cubicBezTo>
                  <a:cubicBezTo>
                    <a:pt x="0" y="188"/>
                    <a:pt x="55" y="243"/>
                    <a:pt x="122" y="243"/>
                  </a:cubicBezTo>
                  <a:cubicBezTo>
                    <a:pt x="189" y="243"/>
                    <a:pt x="243" y="188"/>
                    <a:pt x="243" y="121"/>
                  </a:cubicBezTo>
                  <a:cubicBezTo>
                    <a:pt x="243" y="54"/>
                    <a:pt x="189" y="0"/>
                    <a:pt x="122" y="0"/>
                  </a:cubicBezTo>
                  <a:close/>
                  <a:moveTo>
                    <a:pt x="154" y="121"/>
                  </a:moveTo>
                  <a:cubicBezTo>
                    <a:pt x="133" y="121"/>
                    <a:pt x="133" y="121"/>
                    <a:pt x="133" y="121"/>
                  </a:cubicBezTo>
                  <a:cubicBezTo>
                    <a:pt x="133" y="154"/>
                    <a:pt x="133" y="196"/>
                    <a:pt x="133" y="196"/>
                  </a:cubicBezTo>
                  <a:cubicBezTo>
                    <a:pt x="102" y="196"/>
                    <a:pt x="102" y="196"/>
                    <a:pt x="102" y="196"/>
                  </a:cubicBezTo>
                  <a:cubicBezTo>
                    <a:pt x="102" y="196"/>
                    <a:pt x="102" y="155"/>
                    <a:pt x="102" y="121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102" y="65"/>
                    <a:pt x="108" y="46"/>
                    <a:pt x="133" y="46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6" y="72"/>
                    <a:pt x="142" y="72"/>
                    <a:pt x="140" y="72"/>
                  </a:cubicBezTo>
                  <a:cubicBezTo>
                    <a:pt x="137" y="72"/>
                    <a:pt x="133" y="73"/>
                    <a:pt x="133" y="79"/>
                  </a:cubicBezTo>
                  <a:cubicBezTo>
                    <a:pt x="133" y="94"/>
                    <a:pt x="133" y="94"/>
                    <a:pt x="133" y="94"/>
                  </a:cubicBezTo>
                  <a:cubicBezTo>
                    <a:pt x="157" y="94"/>
                    <a:pt x="157" y="94"/>
                    <a:pt x="157" y="94"/>
                  </a:cubicBezTo>
                  <a:lnTo>
                    <a:pt x="154" y="1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138"/>
            <p:cNvSpPr>
              <a:spLocks noEditPoints="1"/>
            </p:cNvSpPr>
            <p:nvPr/>
          </p:nvSpPr>
          <p:spPr bwMode="auto">
            <a:xfrm>
              <a:off x="1275719" y="5346051"/>
              <a:ext cx="237975" cy="237973"/>
            </a:xfrm>
            <a:custGeom>
              <a:avLst/>
              <a:gdLst>
                <a:gd name="T0" fmla="*/ 61 w 64"/>
                <a:gd name="T1" fmla="*/ 37 h 64"/>
                <a:gd name="T2" fmla="*/ 62 w 64"/>
                <a:gd name="T3" fmla="*/ 32 h 64"/>
                <a:gd name="T4" fmla="*/ 32 w 64"/>
                <a:gd name="T5" fmla="*/ 2 h 64"/>
                <a:gd name="T6" fmla="*/ 27 w 64"/>
                <a:gd name="T7" fmla="*/ 3 h 64"/>
                <a:gd name="T8" fmla="*/ 18 w 64"/>
                <a:gd name="T9" fmla="*/ 0 h 64"/>
                <a:gd name="T10" fmla="*/ 0 w 64"/>
                <a:gd name="T11" fmla="*/ 18 h 64"/>
                <a:gd name="T12" fmla="*/ 3 w 64"/>
                <a:gd name="T13" fmla="*/ 27 h 64"/>
                <a:gd name="T14" fmla="*/ 2 w 64"/>
                <a:gd name="T15" fmla="*/ 32 h 64"/>
                <a:gd name="T16" fmla="*/ 32 w 64"/>
                <a:gd name="T17" fmla="*/ 62 h 64"/>
                <a:gd name="T18" fmla="*/ 37 w 64"/>
                <a:gd name="T19" fmla="*/ 61 h 64"/>
                <a:gd name="T20" fmla="*/ 46 w 64"/>
                <a:gd name="T21" fmla="*/ 64 h 64"/>
                <a:gd name="T22" fmla="*/ 64 w 64"/>
                <a:gd name="T23" fmla="*/ 46 h 64"/>
                <a:gd name="T24" fmla="*/ 61 w 64"/>
                <a:gd name="T25" fmla="*/ 37 h 64"/>
                <a:gd name="T26" fmla="*/ 46 w 64"/>
                <a:gd name="T27" fmla="*/ 46 h 64"/>
                <a:gd name="T28" fmla="*/ 41 w 64"/>
                <a:gd name="T29" fmla="*/ 50 h 64"/>
                <a:gd name="T30" fmla="*/ 32 w 64"/>
                <a:gd name="T31" fmla="*/ 51 h 64"/>
                <a:gd name="T32" fmla="*/ 22 w 64"/>
                <a:gd name="T33" fmla="*/ 49 h 64"/>
                <a:gd name="T34" fmla="*/ 18 w 64"/>
                <a:gd name="T35" fmla="*/ 45 h 64"/>
                <a:gd name="T36" fmla="*/ 16 w 64"/>
                <a:gd name="T37" fmla="*/ 40 h 64"/>
                <a:gd name="T38" fmla="*/ 17 w 64"/>
                <a:gd name="T39" fmla="*/ 38 h 64"/>
                <a:gd name="T40" fmla="*/ 20 w 64"/>
                <a:gd name="T41" fmla="*/ 37 h 64"/>
                <a:gd name="T42" fmla="*/ 22 w 64"/>
                <a:gd name="T43" fmla="*/ 38 h 64"/>
                <a:gd name="T44" fmla="*/ 24 w 64"/>
                <a:gd name="T45" fmla="*/ 40 h 64"/>
                <a:gd name="T46" fmla="*/ 25 w 64"/>
                <a:gd name="T47" fmla="*/ 43 h 64"/>
                <a:gd name="T48" fmla="*/ 28 w 64"/>
                <a:gd name="T49" fmla="*/ 45 h 64"/>
                <a:gd name="T50" fmla="*/ 32 w 64"/>
                <a:gd name="T51" fmla="*/ 45 h 64"/>
                <a:gd name="T52" fmla="*/ 38 w 64"/>
                <a:gd name="T53" fmla="*/ 44 h 64"/>
                <a:gd name="T54" fmla="*/ 40 w 64"/>
                <a:gd name="T55" fmla="*/ 40 h 64"/>
                <a:gd name="T56" fmla="*/ 39 w 64"/>
                <a:gd name="T57" fmla="*/ 37 h 64"/>
                <a:gd name="T58" fmla="*/ 35 w 64"/>
                <a:gd name="T59" fmla="*/ 36 h 64"/>
                <a:gd name="T60" fmla="*/ 30 w 64"/>
                <a:gd name="T61" fmla="*/ 34 h 64"/>
                <a:gd name="T62" fmla="*/ 23 w 64"/>
                <a:gd name="T63" fmla="*/ 32 h 64"/>
                <a:gd name="T64" fmla="*/ 19 w 64"/>
                <a:gd name="T65" fmla="*/ 29 h 64"/>
                <a:gd name="T66" fmla="*/ 17 w 64"/>
                <a:gd name="T67" fmla="*/ 23 h 64"/>
                <a:gd name="T68" fmla="*/ 19 w 64"/>
                <a:gd name="T69" fmla="*/ 18 h 64"/>
                <a:gd name="T70" fmla="*/ 24 w 64"/>
                <a:gd name="T71" fmla="*/ 14 h 64"/>
                <a:gd name="T72" fmla="*/ 32 w 64"/>
                <a:gd name="T73" fmla="*/ 13 h 64"/>
                <a:gd name="T74" fmla="*/ 38 w 64"/>
                <a:gd name="T75" fmla="*/ 14 h 64"/>
                <a:gd name="T76" fmla="*/ 43 w 64"/>
                <a:gd name="T77" fmla="*/ 16 h 64"/>
                <a:gd name="T78" fmla="*/ 45 w 64"/>
                <a:gd name="T79" fmla="*/ 19 h 64"/>
                <a:gd name="T80" fmla="*/ 46 w 64"/>
                <a:gd name="T81" fmla="*/ 22 h 64"/>
                <a:gd name="T82" fmla="*/ 45 w 64"/>
                <a:gd name="T83" fmla="*/ 24 h 64"/>
                <a:gd name="T84" fmla="*/ 43 w 64"/>
                <a:gd name="T85" fmla="*/ 26 h 64"/>
                <a:gd name="T86" fmla="*/ 40 w 64"/>
                <a:gd name="T87" fmla="*/ 25 h 64"/>
                <a:gd name="T88" fmla="*/ 39 w 64"/>
                <a:gd name="T89" fmla="*/ 23 h 64"/>
                <a:gd name="T90" fmla="*/ 36 w 64"/>
                <a:gd name="T91" fmla="*/ 19 h 64"/>
                <a:gd name="T92" fmla="*/ 31 w 64"/>
                <a:gd name="T93" fmla="*/ 18 h 64"/>
                <a:gd name="T94" fmla="*/ 26 w 64"/>
                <a:gd name="T95" fmla="*/ 20 h 64"/>
                <a:gd name="T96" fmla="*/ 25 w 64"/>
                <a:gd name="T97" fmla="*/ 23 h 64"/>
                <a:gd name="T98" fmla="*/ 25 w 64"/>
                <a:gd name="T99" fmla="*/ 24 h 64"/>
                <a:gd name="T100" fmla="*/ 27 w 64"/>
                <a:gd name="T101" fmla="*/ 26 h 64"/>
                <a:gd name="T102" fmla="*/ 29 w 64"/>
                <a:gd name="T103" fmla="*/ 27 h 64"/>
                <a:gd name="T104" fmla="*/ 33 w 64"/>
                <a:gd name="T105" fmla="*/ 28 h 64"/>
                <a:gd name="T106" fmla="*/ 39 w 64"/>
                <a:gd name="T107" fmla="*/ 29 h 64"/>
                <a:gd name="T108" fmla="*/ 44 w 64"/>
                <a:gd name="T109" fmla="*/ 31 h 64"/>
                <a:gd name="T110" fmla="*/ 47 w 64"/>
                <a:gd name="T111" fmla="*/ 35 h 64"/>
                <a:gd name="T112" fmla="*/ 48 w 64"/>
                <a:gd name="T113" fmla="*/ 39 h 64"/>
                <a:gd name="T114" fmla="*/ 46 w 64"/>
                <a:gd name="T115" fmla="*/ 4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" h="64">
                  <a:moveTo>
                    <a:pt x="61" y="37"/>
                  </a:moveTo>
                  <a:cubicBezTo>
                    <a:pt x="62" y="35"/>
                    <a:pt x="62" y="34"/>
                    <a:pt x="62" y="32"/>
                  </a:cubicBezTo>
                  <a:cubicBezTo>
                    <a:pt x="62" y="16"/>
                    <a:pt x="48" y="2"/>
                    <a:pt x="32" y="2"/>
                  </a:cubicBezTo>
                  <a:cubicBezTo>
                    <a:pt x="30" y="2"/>
                    <a:pt x="29" y="2"/>
                    <a:pt x="27" y="3"/>
                  </a:cubicBezTo>
                  <a:cubicBezTo>
                    <a:pt x="25" y="1"/>
                    <a:pt x="21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5"/>
                    <a:pt x="3" y="27"/>
                  </a:cubicBezTo>
                  <a:cubicBezTo>
                    <a:pt x="2" y="29"/>
                    <a:pt x="2" y="30"/>
                    <a:pt x="2" y="32"/>
                  </a:cubicBezTo>
                  <a:cubicBezTo>
                    <a:pt x="2" y="48"/>
                    <a:pt x="16" y="62"/>
                    <a:pt x="32" y="62"/>
                  </a:cubicBezTo>
                  <a:cubicBezTo>
                    <a:pt x="34" y="62"/>
                    <a:pt x="35" y="62"/>
                    <a:pt x="37" y="61"/>
                  </a:cubicBezTo>
                  <a:cubicBezTo>
                    <a:pt x="39" y="63"/>
                    <a:pt x="43" y="64"/>
                    <a:pt x="46" y="64"/>
                  </a:cubicBezTo>
                  <a:cubicBezTo>
                    <a:pt x="56" y="64"/>
                    <a:pt x="64" y="56"/>
                    <a:pt x="64" y="46"/>
                  </a:cubicBezTo>
                  <a:cubicBezTo>
                    <a:pt x="64" y="43"/>
                    <a:pt x="63" y="39"/>
                    <a:pt x="61" y="37"/>
                  </a:cubicBezTo>
                  <a:close/>
                  <a:moveTo>
                    <a:pt x="46" y="46"/>
                  </a:moveTo>
                  <a:cubicBezTo>
                    <a:pt x="45" y="47"/>
                    <a:pt x="43" y="49"/>
                    <a:pt x="41" y="50"/>
                  </a:cubicBezTo>
                  <a:cubicBezTo>
                    <a:pt x="38" y="51"/>
                    <a:pt x="35" y="51"/>
                    <a:pt x="32" y="51"/>
                  </a:cubicBezTo>
                  <a:cubicBezTo>
                    <a:pt x="28" y="51"/>
                    <a:pt x="25" y="51"/>
                    <a:pt x="22" y="49"/>
                  </a:cubicBezTo>
                  <a:cubicBezTo>
                    <a:pt x="20" y="48"/>
                    <a:pt x="19" y="47"/>
                    <a:pt x="18" y="45"/>
                  </a:cubicBezTo>
                  <a:cubicBezTo>
                    <a:pt x="17" y="43"/>
                    <a:pt x="16" y="42"/>
                    <a:pt x="16" y="40"/>
                  </a:cubicBezTo>
                  <a:cubicBezTo>
                    <a:pt x="16" y="39"/>
                    <a:pt x="16" y="38"/>
                    <a:pt x="17" y="38"/>
                  </a:cubicBezTo>
                  <a:cubicBezTo>
                    <a:pt x="18" y="37"/>
                    <a:pt x="19" y="37"/>
                    <a:pt x="20" y="37"/>
                  </a:cubicBezTo>
                  <a:cubicBezTo>
                    <a:pt x="21" y="37"/>
                    <a:pt x="21" y="37"/>
                    <a:pt x="22" y="38"/>
                  </a:cubicBezTo>
                  <a:cubicBezTo>
                    <a:pt x="23" y="38"/>
                    <a:pt x="23" y="39"/>
                    <a:pt x="24" y="40"/>
                  </a:cubicBezTo>
                  <a:cubicBezTo>
                    <a:pt x="24" y="41"/>
                    <a:pt x="25" y="42"/>
                    <a:pt x="25" y="43"/>
                  </a:cubicBezTo>
                  <a:cubicBezTo>
                    <a:pt x="26" y="44"/>
                    <a:pt x="27" y="44"/>
                    <a:pt x="28" y="45"/>
                  </a:cubicBezTo>
                  <a:cubicBezTo>
                    <a:pt x="29" y="45"/>
                    <a:pt x="30" y="45"/>
                    <a:pt x="32" y="45"/>
                  </a:cubicBezTo>
                  <a:cubicBezTo>
                    <a:pt x="34" y="45"/>
                    <a:pt x="36" y="45"/>
                    <a:pt x="38" y="44"/>
                  </a:cubicBezTo>
                  <a:cubicBezTo>
                    <a:pt x="39" y="43"/>
                    <a:pt x="40" y="42"/>
                    <a:pt x="40" y="40"/>
                  </a:cubicBezTo>
                  <a:cubicBezTo>
                    <a:pt x="40" y="39"/>
                    <a:pt x="39" y="38"/>
                    <a:pt x="39" y="37"/>
                  </a:cubicBezTo>
                  <a:cubicBezTo>
                    <a:pt x="38" y="37"/>
                    <a:pt x="37" y="36"/>
                    <a:pt x="35" y="36"/>
                  </a:cubicBezTo>
                  <a:cubicBezTo>
                    <a:pt x="34" y="35"/>
                    <a:pt x="33" y="35"/>
                    <a:pt x="30" y="34"/>
                  </a:cubicBezTo>
                  <a:cubicBezTo>
                    <a:pt x="28" y="34"/>
                    <a:pt x="25" y="33"/>
                    <a:pt x="23" y="32"/>
                  </a:cubicBezTo>
                  <a:cubicBezTo>
                    <a:pt x="21" y="31"/>
                    <a:pt x="20" y="30"/>
                    <a:pt x="19" y="29"/>
                  </a:cubicBezTo>
                  <a:cubicBezTo>
                    <a:pt x="17" y="27"/>
                    <a:pt x="17" y="25"/>
                    <a:pt x="17" y="23"/>
                  </a:cubicBezTo>
                  <a:cubicBezTo>
                    <a:pt x="17" y="21"/>
                    <a:pt x="17" y="19"/>
                    <a:pt x="19" y="18"/>
                  </a:cubicBezTo>
                  <a:cubicBezTo>
                    <a:pt x="20" y="16"/>
                    <a:pt x="22" y="15"/>
                    <a:pt x="24" y="14"/>
                  </a:cubicBezTo>
                  <a:cubicBezTo>
                    <a:pt x="26" y="13"/>
                    <a:pt x="29" y="13"/>
                    <a:pt x="32" y="13"/>
                  </a:cubicBezTo>
                  <a:cubicBezTo>
                    <a:pt x="34" y="13"/>
                    <a:pt x="36" y="13"/>
                    <a:pt x="38" y="14"/>
                  </a:cubicBezTo>
                  <a:cubicBezTo>
                    <a:pt x="40" y="14"/>
                    <a:pt x="42" y="15"/>
                    <a:pt x="43" y="16"/>
                  </a:cubicBezTo>
                  <a:cubicBezTo>
                    <a:pt x="44" y="17"/>
                    <a:pt x="45" y="18"/>
                    <a:pt x="45" y="19"/>
                  </a:cubicBezTo>
                  <a:cubicBezTo>
                    <a:pt x="46" y="20"/>
                    <a:pt x="46" y="21"/>
                    <a:pt x="46" y="22"/>
                  </a:cubicBezTo>
                  <a:cubicBezTo>
                    <a:pt x="46" y="23"/>
                    <a:pt x="46" y="24"/>
                    <a:pt x="45" y="24"/>
                  </a:cubicBezTo>
                  <a:cubicBezTo>
                    <a:pt x="44" y="25"/>
                    <a:pt x="44" y="26"/>
                    <a:pt x="43" y="26"/>
                  </a:cubicBezTo>
                  <a:cubicBezTo>
                    <a:pt x="42" y="26"/>
                    <a:pt x="41" y="25"/>
                    <a:pt x="40" y="25"/>
                  </a:cubicBezTo>
                  <a:cubicBezTo>
                    <a:pt x="40" y="24"/>
                    <a:pt x="39" y="24"/>
                    <a:pt x="39" y="23"/>
                  </a:cubicBezTo>
                  <a:cubicBezTo>
                    <a:pt x="38" y="21"/>
                    <a:pt x="37" y="20"/>
                    <a:pt x="36" y="19"/>
                  </a:cubicBezTo>
                  <a:cubicBezTo>
                    <a:pt x="35" y="19"/>
                    <a:pt x="34" y="18"/>
                    <a:pt x="31" y="18"/>
                  </a:cubicBezTo>
                  <a:cubicBezTo>
                    <a:pt x="29" y="18"/>
                    <a:pt x="28" y="19"/>
                    <a:pt x="26" y="20"/>
                  </a:cubicBezTo>
                  <a:cubicBezTo>
                    <a:pt x="25" y="20"/>
                    <a:pt x="25" y="21"/>
                    <a:pt x="25" y="23"/>
                  </a:cubicBezTo>
                  <a:cubicBezTo>
                    <a:pt x="25" y="23"/>
                    <a:pt x="25" y="24"/>
                    <a:pt x="25" y="24"/>
                  </a:cubicBezTo>
                  <a:cubicBezTo>
                    <a:pt x="26" y="25"/>
                    <a:pt x="26" y="25"/>
                    <a:pt x="27" y="26"/>
                  </a:cubicBezTo>
                  <a:cubicBezTo>
                    <a:pt x="28" y="26"/>
                    <a:pt x="28" y="26"/>
                    <a:pt x="29" y="27"/>
                  </a:cubicBezTo>
                  <a:cubicBezTo>
                    <a:pt x="30" y="27"/>
                    <a:pt x="31" y="27"/>
                    <a:pt x="33" y="28"/>
                  </a:cubicBezTo>
                  <a:cubicBezTo>
                    <a:pt x="35" y="28"/>
                    <a:pt x="37" y="29"/>
                    <a:pt x="39" y="29"/>
                  </a:cubicBezTo>
                  <a:cubicBezTo>
                    <a:pt x="41" y="30"/>
                    <a:pt x="43" y="31"/>
                    <a:pt x="44" y="31"/>
                  </a:cubicBezTo>
                  <a:cubicBezTo>
                    <a:pt x="45" y="32"/>
                    <a:pt x="46" y="33"/>
                    <a:pt x="47" y="35"/>
                  </a:cubicBezTo>
                  <a:cubicBezTo>
                    <a:pt x="48" y="36"/>
                    <a:pt x="48" y="38"/>
                    <a:pt x="48" y="39"/>
                  </a:cubicBezTo>
                  <a:cubicBezTo>
                    <a:pt x="48" y="42"/>
                    <a:pt x="47" y="44"/>
                    <a:pt x="46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443333" y="5653535"/>
            <a:ext cx="859072" cy="237973"/>
            <a:chOff x="654622" y="5346051"/>
            <a:chExt cx="859072" cy="237973"/>
          </a:xfrm>
          <a:solidFill>
            <a:schemeClr val="bg1">
              <a:lumMod val="85000"/>
            </a:schemeClr>
          </a:solidFill>
        </p:grpSpPr>
        <p:sp>
          <p:nvSpPr>
            <p:cNvPr id="35" name="Freeform 146"/>
            <p:cNvSpPr>
              <a:spLocks noEditPoints="1"/>
            </p:cNvSpPr>
            <p:nvPr/>
          </p:nvSpPr>
          <p:spPr bwMode="auto">
            <a:xfrm>
              <a:off x="654622" y="5346051"/>
              <a:ext cx="237067" cy="236037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52 w 64"/>
                <a:gd name="T11" fmla="*/ 17 h 64"/>
                <a:gd name="T12" fmla="*/ 57 w 64"/>
                <a:gd name="T13" fmla="*/ 31 h 64"/>
                <a:gd name="T14" fmla="*/ 47 w 64"/>
                <a:gd name="T15" fmla="*/ 30 h 64"/>
                <a:gd name="T16" fmla="*/ 47 w 64"/>
                <a:gd name="T17" fmla="*/ 30 h 64"/>
                <a:gd name="T18" fmla="*/ 47 w 64"/>
                <a:gd name="T19" fmla="*/ 30 h 64"/>
                <a:gd name="T20" fmla="*/ 39 w 64"/>
                <a:gd name="T21" fmla="*/ 30 h 64"/>
                <a:gd name="T22" fmla="*/ 38 w 64"/>
                <a:gd name="T23" fmla="*/ 26 h 64"/>
                <a:gd name="T24" fmla="*/ 52 w 64"/>
                <a:gd name="T25" fmla="*/ 17 h 64"/>
                <a:gd name="T26" fmla="*/ 32 w 64"/>
                <a:gd name="T27" fmla="*/ 7 h 64"/>
                <a:gd name="T28" fmla="*/ 48 w 64"/>
                <a:gd name="T29" fmla="*/ 13 h 64"/>
                <a:gd name="T30" fmla="*/ 35 w 64"/>
                <a:gd name="T31" fmla="*/ 21 h 64"/>
                <a:gd name="T32" fmla="*/ 27 w 64"/>
                <a:gd name="T33" fmla="*/ 8 h 64"/>
                <a:gd name="T34" fmla="*/ 32 w 64"/>
                <a:gd name="T35" fmla="*/ 7 h 64"/>
                <a:gd name="T36" fmla="*/ 21 w 64"/>
                <a:gd name="T37" fmla="*/ 10 h 64"/>
                <a:gd name="T38" fmla="*/ 30 w 64"/>
                <a:gd name="T39" fmla="*/ 23 h 64"/>
                <a:gd name="T40" fmla="*/ 10 w 64"/>
                <a:gd name="T41" fmla="*/ 26 h 64"/>
                <a:gd name="T42" fmla="*/ 10 w 64"/>
                <a:gd name="T43" fmla="*/ 26 h 64"/>
                <a:gd name="T44" fmla="*/ 10 w 64"/>
                <a:gd name="T45" fmla="*/ 26 h 64"/>
                <a:gd name="T46" fmla="*/ 8 w 64"/>
                <a:gd name="T47" fmla="*/ 26 h 64"/>
                <a:gd name="T48" fmla="*/ 21 w 64"/>
                <a:gd name="T49" fmla="*/ 10 h 64"/>
                <a:gd name="T50" fmla="*/ 7 w 64"/>
                <a:gd name="T51" fmla="*/ 32 h 64"/>
                <a:gd name="T52" fmla="*/ 7 w 64"/>
                <a:gd name="T53" fmla="*/ 32 h 64"/>
                <a:gd name="T54" fmla="*/ 10 w 64"/>
                <a:gd name="T55" fmla="*/ 32 h 64"/>
                <a:gd name="T56" fmla="*/ 10 w 64"/>
                <a:gd name="T57" fmla="*/ 32 h 64"/>
                <a:gd name="T58" fmla="*/ 32 w 64"/>
                <a:gd name="T59" fmla="*/ 28 h 64"/>
                <a:gd name="T60" fmla="*/ 34 w 64"/>
                <a:gd name="T61" fmla="*/ 32 h 64"/>
                <a:gd name="T62" fmla="*/ 20 w 64"/>
                <a:gd name="T63" fmla="*/ 40 h 64"/>
                <a:gd name="T64" fmla="*/ 13 w 64"/>
                <a:gd name="T65" fmla="*/ 48 h 64"/>
                <a:gd name="T66" fmla="*/ 7 w 64"/>
                <a:gd name="T67" fmla="*/ 32 h 64"/>
                <a:gd name="T68" fmla="*/ 32 w 64"/>
                <a:gd name="T69" fmla="*/ 57 h 64"/>
                <a:gd name="T70" fmla="*/ 17 w 64"/>
                <a:gd name="T71" fmla="*/ 52 h 64"/>
                <a:gd name="T72" fmla="*/ 23 w 64"/>
                <a:gd name="T73" fmla="*/ 45 h 64"/>
                <a:gd name="T74" fmla="*/ 36 w 64"/>
                <a:gd name="T75" fmla="*/ 37 h 64"/>
                <a:gd name="T76" fmla="*/ 41 w 64"/>
                <a:gd name="T77" fmla="*/ 55 h 64"/>
                <a:gd name="T78" fmla="*/ 32 w 64"/>
                <a:gd name="T79" fmla="*/ 57 h 64"/>
                <a:gd name="T80" fmla="*/ 46 w 64"/>
                <a:gd name="T81" fmla="*/ 53 h 64"/>
                <a:gd name="T82" fmla="*/ 42 w 64"/>
                <a:gd name="T83" fmla="*/ 36 h 64"/>
                <a:gd name="T84" fmla="*/ 47 w 64"/>
                <a:gd name="T85" fmla="*/ 35 h 64"/>
                <a:gd name="T86" fmla="*/ 47 w 64"/>
                <a:gd name="T87" fmla="*/ 35 h 64"/>
                <a:gd name="T88" fmla="*/ 47 w 64"/>
                <a:gd name="T89" fmla="*/ 35 h 64"/>
                <a:gd name="T90" fmla="*/ 47 w 64"/>
                <a:gd name="T91" fmla="*/ 35 h 64"/>
                <a:gd name="T92" fmla="*/ 57 w 64"/>
                <a:gd name="T93" fmla="*/ 37 h 64"/>
                <a:gd name="T94" fmla="*/ 46 w 64"/>
                <a:gd name="T95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52" y="17"/>
                  </a:moveTo>
                  <a:cubicBezTo>
                    <a:pt x="55" y="21"/>
                    <a:pt x="57" y="25"/>
                    <a:pt x="57" y="31"/>
                  </a:cubicBezTo>
                  <a:cubicBezTo>
                    <a:pt x="53" y="30"/>
                    <a:pt x="50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4" y="30"/>
                    <a:pt x="42" y="30"/>
                    <a:pt x="39" y="30"/>
                  </a:cubicBezTo>
                  <a:cubicBezTo>
                    <a:pt x="39" y="29"/>
                    <a:pt x="38" y="28"/>
                    <a:pt x="38" y="26"/>
                  </a:cubicBezTo>
                  <a:cubicBezTo>
                    <a:pt x="43" y="24"/>
                    <a:pt x="48" y="21"/>
                    <a:pt x="52" y="17"/>
                  </a:cubicBezTo>
                  <a:close/>
                  <a:moveTo>
                    <a:pt x="32" y="7"/>
                  </a:moveTo>
                  <a:cubicBezTo>
                    <a:pt x="38" y="7"/>
                    <a:pt x="43" y="9"/>
                    <a:pt x="48" y="13"/>
                  </a:cubicBezTo>
                  <a:cubicBezTo>
                    <a:pt x="44" y="16"/>
                    <a:pt x="40" y="19"/>
                    <a:pt x="35" y="21"/>
                  </a:cubicBezTo>
                  <a:cubicBezTo>
                    <a:pt x="32" y="15"/>
                    <a:pt x="29" y="10"/>
                    <a:pt x="27" y="8"/>
                  </a:cubicBezTo>
                  <a:cubicBezTo>
                    <a:pt x="28" y="7"/>
                    <a:pt x="30" y="7"/>
                    <a:pt x="32" y="7"/>
                  </a:cubicBezTo>
                  <a:close/>
                  <a:moveTo>
                    <a:pt x="21" y="10"/>
                  </a:moveTo>
                  <a:cubicBezTo>
                    <a:pt x="23" y="12"/>
                    <a:pt x="26" y="16"/>
                    <a:pt x="30" y="23"/>
                  </a:cubicBezTo>
                  <a:cubicBezTo>
                    <a:pt x="22" y="25"/>
                    <a:pt x="15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8" y="26"/>
                    <a:pt x="8" y="26"/>
                  </a:cubicBezTo>
                  <a:cubicBezTo>
                    <a:pt x="10" y="19"/>
                    <a:pt x="14" y="13"/>
                    <a:pt x="21" y="10"/>
                  </a:cubicBezTo>
                  <a:close/>
                  <a:moveTo>
                    <a:pt x="7" y="32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9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5" y="32"/>
                    <a:pt x="24" y="31"/>
                    <a:pt x="32" y="28"/>
                  </a:cubicBezTo>
                  <a:cubicBezTo>
                    <a:pt x="33" y="29"/>
                    <a:pt x="33" y="31"/>
                    <a:pt x="34" y="32"/>
                  </a:cubicBezTo>
                  <a:cubicBezTo>
                    <a:pt x="28" y="34"/>
                    <a:pt x="23" y="37"/>
                    <a:pt x="20" y="40"/>
                  </a:cubicBezTo>
                  <a:cubicBezTo>
                    <a:pt x="16" y="43"/>
                    <a:pt x="14" y="46"/>
                    <a:pt x="13" y="48"/>
                  </a:cubicBezTo>
                  <a:cubicBezTo>
                    <a:pt x="9" y="44"/>
                    <a:pt x="7" y="38"/>
                    <a:pt x="7" y="32"/>
                  </a:cubicBezTo>
                  <a:close/>
                  <a:moveTo>
                    <a:pt x="32" y="57"/>
                  </a:moveTo>
                  <a:cubicBezTo>
                    <a:pt x="26" y="57"/>
                    <a:pt x="21" y="55"/>
                    <a:pt x="17" y="52"/>
                  </a:cubicBezTo>
                  <a:cubicBezTo>
                    <a:pt x="18" y="51"/>
                    <a:pt x="20" y="48"/>
                    <a:pt x="23" y="45"/>
                  </a:cubicBezTo>
                  <a:cubicBezTo>
                    <a:pt x="26" y="42"/>
                    <a:pt x="30" y="39"/>
                    <a:pt x="36" y="37"/>
                  </a:cubicBezTo>
                  <a:cubicBezTo>
                    <a:pt x="38" y="42"/>
                    <a:pt x="40" y="48"/>
                    <a:pt x="41" y="55"/>
                  </a:cubicBezTo>
                  <a:cubicBezTo>
                    <a:pt x="38" y="56"/>
                    <a:pt x="35" y="57"/>
                    <a:pt x="32" y="57"/>
                  </a:cubicBezTo>
                  <a:close/>
                  <a:moveTo>
                    <a:pt x="46" y="53"/>
                  </a:moveTo>
                  <a:cubicBezTo>
                    <a:pt x="45" y="46"/>
                    <a:pt x="43" y="41"/>
                    <a:pt x="42" y="36"/>
                  </a:cubicBezTo>
                  <a:cubicBezTo>
                    <a:pt x="43" y="36"/>
                    <a:pt x="45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50" y="35"/>
                    <a:pt x="53" y="36"/>
                    <a:pt x="57" y="37"/>
                  </a:cubicBezTo>
                  <a:cubicBezTo>
                    <a:pt x="55" y="43"/>
                    <a:pt x="51" y="49"/>
                    <a:pt x="46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"/>
            <p:cNvSpPr>
              <a:spLocks noEditPoints="1"/>
            </p:cNvSpPr>
            <p:nvPr/>
          </p:nvSpPr>
          <p:spPr bwMode="auto">
            <a:xfrm>
              <a:off x="965171" y="5346957"/>
              <a:ext cx="237067" cy="237067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1 h 243"/>
                <a:gd name="T4" fmla="*/ 122 w 243"/>
                <a:gd name="T5" fmla="*/ 243 h 243"/>
                <a:gd name="T6" fmla="*/ 243 w 243"/>
                <a:gd name="T7" fmla="*/ 121 h 243"/>
                <a:gd name="T8" fmla="*/ 122 w 243"/>
                <a:gd name="T9" fmla="*/ 0 h 243"/>
                <a:gd name="T10" fmla="*/ 154 w 243"/>
                <a:gd name="T11" fmla="*/ 121 h 243"/>
                <a:gd name="T12" fmla="*/ 133 w 243"/>
                <a:gd name="T13" fmla="*/ 121 h 243"/>
                <a:gd name="T14" fmla="*/ 133 w 243"/>
                <a:gd name="T15" fmla="*/ 196 h 243"/>
                <a:gd name="T16" fmla="*/ 102 w 243"/>
                <a:gd name="T17" fmla="*/ 196 h 243"/>
                <a:gd name="T18" fmla="*/ 102 w 243"/>
                <a:gd name="T19" fmla="*/ 121 h 243"/>
                <a:gd name="T20" fmla="*/ 87 w 243"/>
                <a:gd name="T21" fmla="*/ 121 h 243"/>
                <a:gd name="T22" fmla="*/ 87 w 243"/>
                <a:gd name="T23" fmla="*/ 94 h 243"/>
                <a:gd name="T24" fmla="*/ 102 w 243"/>
                <a:gd name="T25" fmla="*/ 94 h 243"/>
                <a:gd name="T26" fmla="*/ 102 w 243"/>
                <a:gd name="T27" fmla="*/ 77 h 243"/>
                <a:gd name="T28" fmla="*/ 133 w 243"/>
                <a:gd name="T29" fmla="*/ 46 h 243"/>
                <a:gd name="T30" fmla="*/ 156 w 243"/>
                <a:gd name="T31" fmla="*/ 46 h 243"/>
                <a:gd name="T32" fmla="*/ 156 w 243"/>
                <a:gd name="T33" fmla="*/ 72 h 243"/>
                <a:gd name="T34" fmla="*/ 140 w 243"/>
                <a:gd name="T35" fmla="*/ 72 h 243"/>
                <a:gd name="T36" fmla="*/ 133 w 243"/>
                <a:gd name="T37" fmla="*/ 79 h 243"/>
                <a:gd name="T38" fmla="*/ 133 w 243"/>
                <a:gd name="T39" fmla="*/ 94 h 243"/>
                <a:gd name="T40" fmla="*/ 157 w 243"/>
                <a:gd name="T41" fmla="*/ 94 h 243"/>
                <a:gd name="T42" fmla="*/ 154 w 243"/>
                <a:gd name="T43" fmla="*/ 12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4"/>
                    <a:pt x="0" y="121"/>
                  </a:cubicBezTo>
                  <a:cubicBezTo>
                    <a:pt x="0" y="188"/>
                    <a:pt x="55" y="243"/>
                    <a:pt x="122" y="243"/>
                  </a:cubicBezTo>
                  <a:cubicBezTo>
                    <a:pt x="189" y="243"/>
                    <a:pt x="243" y="188"/>
                    <a:pt x="243" y="121"/>
                  </a:cubicBezTo>
                  <a:cubicBezTo>
                    <a:pt x="243" y="54"/>
                    <a:pt x="189" y="0"/>
                    <a:pt x="122" y="0"/>
                  </a:cubicBezTo>
                  <a:close/>
                  <a:moveTo>
                    <a:pt x="154" y="121"/>
                  </a:moveTo>
                  <a:cubicBezTo>
                    <a:pt x="133" y="121"/>
                    <a:pt x="133" y="121"/>
                    <a:pt x="133" y="121"/>
                  </a:cubicBezTo>
                  <a:cubicBezTo>
                    <a:pt x="133" y="154"/>
                    <a:pt x="133" y="196"/>
                    <a:pt x="133" y="196"/>
                  </a:cubicBezTo>
                  <a:cubicBezTo>
                    <a:pt x="102" y="196"/>
                    <a:pt x="102" y="196"/>
                    <a:pt x="102" y="196"/>
                  </a:cubicBezTo>
                  <a:cubicBezTo>
                    <a:pt x="102" y="196"/>
                    <a:pt x="102" y="155"/>
                    <a:pt x="102" y="121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102" y="65"/>
                    <a:pt x="108" y="46"/>
                    <a:pt x="133" y="46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6" y="72"/>
                    <a:pt x="142" y="72"/>
                    <a:pt x="140" y="72"/>
                  </a:cubicBezTo>
                  <a:cubicBezTo>
                    <a:pt x="137" y="72"/>
                    <a:pt x="133" y="73"/>
                    <a:pt x="133" y="79"/>
                  </a:cubicBezTo>
                  <a:cubicBezTo>
                    <a:pt x="133" y="94"/>
                    <a:pt x="133" y="94"/>
                    <a:pt x="133" y="94"/>
                  </a:cubicBezTo>
                  <a:cubicBezTo>
                    <a:pt x="157" y="94"/>
                    <a:pt x="157" y="94"/>
                    <a:pt x="157" y="94"/>
                  </a:cubicBezTo>
                  <a:lnTo>
                    <a:pt x="154" y="1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138"/>
            <p:cNvSpPr>
              <a:spLocks noEditPoints="1"/>
            </p:cNvSpPr>
            <p:nvPr/>
          </p:nvSpPr>
          <p:spPr bwMode="auto">
            <a:xfrm>
              <a:off x="1275719" y="5346051"/>
              <a:ext cx="237975" cy="237973"/>
            </a:xfrm>
            <a:custGeom>
              <a:avLst/>
              <a:gdLst>
                <a:gd name="T0" fmla="*/ 61 w 64"/>
                <a:gd name="T1" fmla="*/ 37 h 64"/>
                <a:gd name="T2" fmla="*/ 62 w 64"/>
                <a:gd name="T3" fmla="*/ 32 h 64"/>
                <a:gd name="T4" fmla="*/ 32 w 64"/>
                <a:gd name="T5" fmla="*/ 2 h 64"/>
                <a:gd name="T6" fmla="*/ 27 w 64"/>
                <a:gd name="T7" fmla="*/ 3 h 64"/>
                <a:gd name="T8" fmla="*/ 18 w 64"/>
                <a:gd name="T9" fmla="*/ 0 h 64"/>
                <a:gd name="T10" fmla="*/ 0 w 64"/>
                <a:gd name="T11" fmla="*/ 18 h 64"/>
                <a:gd name="T12" fmla="*/ 3 w 64"/>
                <a:gd name="T13" fmla="*/ 27 h 64"/>
                <a:gd name="T14" fmla="*/ 2 w 64"/>
                <a:gd name="T15" fmla="*/ 32 h 64"/>
                <a:gd name="T16" fmla="*/ 32 w 64"/>
                <a:gd name="T17" fmla="*/ 62 h 64"/>
                <a:gd name="T18" fmla="*/ 37 w 64"/>
                <a:gd name="T19" fmla="*/ 61 h 64"/>
                <a:gd name="T20" fmla="*/ 46 w 64"/>
                <a:gd name="T21" fmla="*/ 64 h 64"/>
                <a:gd name="T22" fmla="*/ 64 w 64"/>
                <a:gd name="T23" fmla="*/ 46 h 64"/>
                <a:gd name="T24" fmla="*/ 61 w 64"/>
                <a:gd name="T25" fmla="*/ 37 h 64"/>
                <a:gd name="T26" fmla="*/ 46 w 64"/>
                <a:gd name="T27" fmla="*/ 46 h 64"/>
                <a:gd name="T28" fmla="*/ 41 w 64"/>
                <a:gd name="T29" fmla="*/ 50 h 64"/>
                <a:gd name="T30" fmla="*/ 32 w 64"/>
                <a:gd name="T31" fmla="*/ 51 h 64"/>
                <a:gd name="T32" fmla="*/ 22 w 64"/>
                <a:gd name="T33" fmla="*/ 49 h 64"/>
                <a:gd name="T34" fmla="*/ 18 w 64"/>
                <a:gd name="T35" fmla="*/ 45 h 64"/>
                <a:gd name="T36" fmla="*/ 16 w 64"/>
                <a:gd name="T37" fmla="*/ 40 h 64"/>
                <a:gd name="T38" fmla="*/ 17 w 64"/>
                <a:gd name="T39" fmla="*/ 38 h 64"/>
                <a:gd name="T40" fmla="*/ 20 w 64"/>
                <a:gd name="T41" fmla="*/ 37 h 64"/>
                <a:gd name="T42" fmla="*/ 22 w 64"/>
                <a:gd name="T43" fmla="*/ 38 h 64"/>
                <a:gd name="T44" fmla="*/ 24 w 64"/>
                <a:gd name="T45" fmla="*/ 40 h 64"/>
                <a:gd name="T46" fmla="*/ 25 w 64"/>
                <a:gd name="T47" fmla="*/ 43 h 64"/>
                <a:gd name="T48" fmla="*/ 28 w 64"/>
                <a:gd name="T49" fmla="*/ 45 h 64"/>
                <a:gd name="T50" fmla="*/ 32 w 64"/>
                <a:gd name="T51" fmla="*/ 45 h 64"/>
                <a:gd name="T52" fmla="*/ 38 w 64"/>
                <a:gd name="T53" fmla="*/ 44 h 64"/>
                <a:gd name="T54" fmla="*/ 40 w 64"/>
                <a:gd name="T55" fmla="*/ 40 h 64"/>
                <a:gd name="T56" fmla="*/ 39 w 64"/>
                <a:gd name="T57" fmla="*/ 37 h 64"/>
                <a:gd name="T58" fmla="*/ 35 w 64"/>
                <a:gd name="T59" fmla="*/ 36 h 64"/>
                <a:gd name="T60" fmla="*/ 30 w 64"/>
                <a:gd name="T61" fmla="*/ 34 h 64"/>
                <a:gd name="T62" fmla="*/ 23 w 64"/>
                <a:gd name="T63" fmla="*/ 32 h 64"/>
                <a:gd name="T64" fmla="*/ 19 w 64"/>
                <a:gd name="T65" fmla="*/ 29 h 64"/>
                <a:gd name="T66" fmla="*/ 17 w 64"/>
                <a:gd name="T67" fmla="*/ 23 h 64"/>
                <a:gd name="T68" fmla="*/ 19 w 64"/>
                <a:gd name="T69" fmla="*/ 18 h 64"/>
                <a:gd name="T70" fmla="*/ 24 w 64"/>
                <a:gd name="T71" fmla="*/ 14 h 64"/>
                <a:gd name="T72" fmla="*/ 32 w 64"/>
                <a:gd name="T73" fmla="*/ 13 h 64"/>
                <a:gd name="T74" fmla="*/ 38 w 64"/>
                <a:gd name="T75" fmla="*/ 14 h 64"/>
                <a:gd name="T76" fmla="*/ 43 w 64"/>
                <a:gd name="T77" fmla="*/ 16 h 64"/>
                <a:gd name="T78" fmla="*/ 45 w 64"/>
                <a:gd name="T79" fmla="*/ 19 h 64"/>
                <a:gd name="T80" fmla="*/ 46 w 64"/>
                <a:gd name="T81" fmla="*/ 22 h 64"/>
                <a:gd name="T82" fmla="*/ 45 w 64"/>
                <a:gd name="T83" fmla="*/ 24 h 64"/>
                <a:gd name="T84" fmla="*/ 43 w 64"/>
                <a:gd name="T85" fmla="*/ 26 h 64"/>
                <a:gd name="T86" fmla="*/ 40 w 64"/>
                <a:gd name="T87" fmla="*/ 25 h 64"/>
                <a:gd name="T88" fmla="*/ 39 w 64"/>
                <a:gd name="T89" fmla="*/ 23 h 64"/>
                <a:gd name="T90" fmla="*/ 36 w 64"/>
                <a:gd name="T91" fmla="*/ 19 h 64"/>
                <a:gd name="T92" fmla="*/ 31 w 64"/>
                <a:gd name="T93" fmla="*/ 18 h 64"/>
                <a:gd name="T94" fmla="*/ 26 w 64"/>
                <a:gd name="T95" fmla="*/ 20 h 64"/>
                <a:gd name="T96" fmla="*/ 25 w 64"/>
                <a:gd name="T97" fmla="*/ 23 h 64"/>
                <a:gd name="T98" fmla="*/ 25 w 64"/>
                <a:gd name="T99" fmla="*/ 24 h 64"/>
                <a:gd name="T100" fmla="*/ 27 w 64"/>
                <a:gd name="T101" fmla="*/ 26 h 64"/>
                <a:gd name="T102" fmla="*/ 29 w 64"/>
                <a:gd name="T103" fmla="*/ 27 h 64"/>
                <a:gd name="T104" fmla="*/ 33 w 64"/>
                <a:gd name="T105" fmla="*/ 28 h 64"/>
                <a:gd name="T106" fmla="*/ 39 w 64"/>
                <a:gd name="T107" fmla="*/ 29 h 64"/>
                <a:gd name="T108" fmla="*/ 44 w 64"/>
                <a:gd name="T109" fmla="*/ 31 h 64"/>
                <a:gd name="T110" fmla="*/ 47 w 64"/>
                <a:gd name="T111" fmla="*/ 35 h 64"/>
                <a:gd name="T112" fmla="*/ 48 w 64"/>
                <a:gd name="T113" fmla="*/ 39 h 64"/>
                <a:gd name="T114" fmla="*/ 46 w 64"/>
                <a:gd name="T115" fmla="*/ 4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" h="64">
                  <a:moveTo>
                    <a:pt x="61" y="37"/>
                  </a:moveTo>
                  <a:cubicBezTo>
                    <a:pt x="62" y="35"/>
                    <a:pt x="62" y="34"/>
                    <a:pt x="62" y="32"/>
                  </a:cubicBezTo>
                  <a:cubicBezTo>
                    <a:pt x="62" y="16"/>
                    <a:pt x="48" y="2"/>
                    <a:pt x="32" y="2"/>
                  </a:cubicBezTo>
                  <a:cubicBezTo>
                    <a:pt x="30" y="2"/>
                    <a:pt x="29" y="2"/>
                    <a:pt x="27" y="3"/>
                  </a:cubicBezTo>
                  <a:cubicBezTo>
                    <a:pt x="25" y="1"/>
                    <a:pt x="21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5"/>
                    <a:pt x="3" y="27"/>
                  </a:cubicBezTo>
                  <a:cubicBezTo>
                    <a:pt x="2" y="29"/>
                    <a:pt x="2" y="30"/>
                    <a:pt x="2" y="32"/>
                  </a:cubicBezTo>
                  <a:cubicBezTo>
                    <a:pt x="2" y="48"/>
                    <a:pt x="16" y="62"/>
                    <a:pt x="32" y="62"/>
                  </a:cubicBezTo>
                  <a:cubicBezTo>
                    <a:pt x="34" y="62"/>
                    <a:pt x="35" y="62"/>
                    <a:pt x="37" y="61"/>
                  </a:cubicBezTo>
                  <a:cubicBezTo>
                    <a:pt x="39" y="63"/>
                    <a:pt x="43" y="64"/>
                    <a:pt x="46" y="64"/>
                  </a:cubicBezTo>
                  <a:cubicBezTo>
                    <a:pt x="56" y="64"/>
                    <a:pt x="64" y="56"/>
                    <a:pt x="64" y="46"/>
                  </a:cubicBezTo>
                  <a:cubicBezTo>
                    <a:pt x="64" y="43"/>
                    <a:pt x="63" y="39"/>
                    <a:pt x="61" y="37"/>
                  </a:cubicBezTo>
                  <a:close/>
                  <a:moveTo>
                    <a:pt x="46" y="46"/>
                  </a:moveTo>
                  <a:cubicBezTo>
                    <a:pt x="45" y="47"/>
                    <a:pt x="43" y="49"/>
                    <a:pt x="41" y="50"/>
                  </a:cubicBezTo>
                  <a:cubicBezTo>
                    <a:pt x="38" y="51"/>
                    <a:pt x="35" y="51"/>
                    <a:pt x="32" y="51"/>
                  </a:cubicBezTo>
                  <a:cubicBezTo>
                    <a:pt x="28" y="51"/>
                    <a:pt x="25" y="51"/>
                    <a:pt x="22" y="49"/>
                  </a:cubicBezTo>
                  <a:cubicBezTo>
                    <a:pt x="20" y="48"/>
                    <a:pt x="19" y="47"/>
                    <a:pt x="18" y="45"/>
                  </a:cubicBezTo>
                  <a:cubicBezTo>
                    <a:pt x="17" y="43"/>
                    <a:pt x="16" y="42"/>
                    <a:pt x="16" y="40"/>
                  </a:cubicBezTo>
                  <a:cubicBezTo>
                    <a:pt x="16" y="39"/>
                    <a:pt x="16" y="38"/>
                    <a:pt x="17" y="38"/>
                  </a:cubicBezTo>
                  <a:cubicBezTo>
                    <a:pt x="18" y="37"/>
                    <a:pt x="19" y="37"/>
                    <a:pt x="20" y="37"/>
                  </a:cubicBezTo>
                  <a:cubicBezTo>
                    <a:pt x="21" y="37"/>
                    <a:pt x="21" y="37"/>
                    <a:pt x="22" y="38"/>
                  </a:cubicBezTo>
                  <a:cubicBezTo>
                    <a:pt x="23" y="38"/>
                    <a:pt x="23" y="39"/>
                    <a:pt x="24" y="40"/>
                  </a:cubicBezTo>
                  <a:cubicBezTo>
                    <a:pt x="24" y="41"/>
                    <a:pt x="25" y="42"/>
                    <a:pt x="25" y="43"/>
                  </a:cubicBezTo>
                  <a:cubicBezTo>
                    <a:pt x="26" y="44"/>
                    <a:pt x="27" y="44"/>
                    <a:pt x="28" y="45"/>
                  </a:cubicBezTo>
                  <a:cubicBezTo>
                    <a:pt x="29" y="45"/>
                    <a:pt x="30" y="45"/>
                    <a:pt x="32" y="45"/>
                  </a:cubicBezTo>
                  <a:cubicBezTo>
                    <a:pt x="34" y="45"/>
                    <a:pt x="36" y="45"/>
                    <a:pt x="38" y="44"/>
                  </a:cubicBezTo>
                  <a:cubicBezTo>
                    <a:pt x="39" y="43"/>
                    <a:pt x="40" y="42"/>
                    <a:pt x="40" y="40"/>
                  </a:cubicBezTo>
                  <a:cubicBezTo>
                    <a:pt x="40" y="39"/>
                    <a:pt x="39" y="38"/>
                    <a:pt x="39" y="37"/>
                  </a:cubicBezTo>
                  <a:cubicBezTo>
                    <a:pt x="38" y="37"/>
                    <a:pt x="37" y="36"/>
                    <a:pt x="35" y="36"/>
                  </a:cubicBezTo>
                  <a:cubicBezTo>
                    <a:pt x="34" y="35"/>
                    <a:pt x="33" y="35"/>
                    <a:pt x="30" y="34"/>
                  </a:cubicBezTo>
                  <a:cubicBezTo>
                    <a:pt x="28" y="34"/>
                    <a:pt x="25" y="33"/>
                    <a:pt x="23" y="32"/>
                  </a:cubicBezTo>
                  <a:cubicBezTo>
                    <a:pt x="21" y="31"/>
                    <a:pt x="20" y="30"/>
                    <a:pt x="19" y="29"/>
                  </a:cubicBezTo>
                  <a:cubicBezTo>
                    <a:pt x="17" y="27"/>
                    <a:pt x="17" y="25"/>
                    <a:pt x="17" y="23"/>
                  </a:cubicBezTo>
                  <a:cubicBezTo>
                    <a:pt x="17" y="21"/>
                    <a:pt x="17" y="19"/>
                    <a:pt x="19" y="18"/>
                  </a:cubicBezTo>
                  <a:cubicBezTo>
                    <a:pt x="20" y="16"/>
                    <a:pt x="22" y="15"/>
                    <a:pt x="24" y="14"/>
                  </a:cubicBezTo>
                  <a:cubicBezTo>
                    <a:pt x="26" y="13"/>
                    <a:pt x="29" y="13"/>
                    <a:pt x="32" y="13"/>
                  </a:cubicBezTo>
                  <a:cubicBezTo>
                    <a:pt x="34" y="13"/>
                    <a:pt x="36" y="13"/>
                    <a:pt x="38" y="14"/>
                  </a:cubicBezTo>
                  <a:cubicBezTo>
                    <a:pt x="40" y="14"/>
                    <a:pt x="42" y="15"/>
                    <a:pt x="43" y="16"/>
                  </a:cubicBezTo>
                  <a:cubicBezTo>
                    <a:pt x="44" y="17"/>
                    <a:pt x="45" y="18"/>
                    <a:pt x="45" y="19"/>
                  </a:cubicBezTo>
                  <a:cubicBezTo>
                    <a:pt x="46" y="20"/>
                    <a:pt x="46" y="21"/>
                    <a:pt x="46" y="22"/>
                  </a:cubicBezTo>
                  <a:cubicBezTo>
                    <a:pt x="46" y="23"/>
                    <a:pt x="46" y="24"/>
                    <a:pt x="45" y="24"/>
                  </a:cubicBezTo>
                  <a:cubicBezTo>
                    <a:pt x="44" y="25"/>
                    <a:pt x="44" y="26"/>
                    <a:pt x="43" y="26"/>
                  </a:cubicBezTo>
                  <a:cubicBezTo>
                    <a:pt x="42" y="26"/>
                    <a:pt x="41" y="25"/>
                    <a:pt x="40" y="25"/>
                  </a:cubicBezTo>
                  <a:cubicBezTo>
                    <a:pt x="40" y="24"/>
                    <a:pt x="39" y="24"/>
                    <a:pt x="39" y="23"/>
                  </a:cubicBezTo>
                  <a:cubicBezTo>
                    <a:pt x="38" y="21"/>
                    <a:pt x="37" y="20"/>
                    <a:pt x="36" y="19"/>
                  </a:cubicBezTo>
                  <a:cubicBezTo>
                    <a:pt x="35" y="19"/>
                    <a:pt x="34" y="18"/>
                    <a:pt x="31" y="18"/>
                  </a:cubicBezTo>
                  <a:cubicBezTo>
                    <a:pt x="29" y="18"/>
                    <a:pt x="28" y="19"/>
                    <a:pt x="26" y="20"/>
                  </a:cubicBezTo>
                  <a:cubicBezTo>
                    <a:pt x="25" y="20"/>
                    <a:pt x="25" y="21"/>
                    <a:pt x="25" y="23"/>
                  </a:cubicBezTo>
                  <a:cubicBezTo>
                    <a:pt x="25" y="23"/>
                    <a:pt x="25" y="24"/>
                    <a:pt x="25" y="24"/>
                  </a:cubicBezTo>
                  <a:cubicBezTo>
                    <a:pt x="26" y="25"/>
                    <a:pt x="26" y="25"/>
                    <a:pt x="27" y="26"/>
                  </a:cubicBezTo>
                  <a:cubicBezTo>
                    <a:pt x="28" y="26"/>
                    <a:pt x="28" y="26"/>
                    <a:pt x="29" y="27"/>
                  </a:cubicBezTo>
                  <a:cubicBezTo>
                    <a:pt x="30" y="27"/>
                    <a:pt x="31" y="27"/>
                    <a:pt x="33" y="28"/>
                  </a:cubicBezTo>
                  <a:cubicBezTo>
                    <a:pt x="35" y="28"/>
                    <a:pt x="37" y="29"/>
                    <a:pt x="39" y="29"/>
                  </a:cubicBezTo>
                  <a:cubicBezTo>
                    <a:pt x="41" y="30"/>
                    <a:pt x="43" y="31"/>
                    <a:pt x="44" y="31"/>
                  </a:cubicBezTo>
                  <a:cubicBezTo>
                    <a:pt x="45" y="32"/>
                    <a:pt x="46" y="33"/>
                    <a:pt x="47" y="35"/>
                  </a:cubicBezTo>
                  <a:cubicBezTo>
                    <a:pt x="48" y="36"/>
                    <a:pt x="48" y="38"/>
                    <a:pt x="48" y="39"/>
                  </a:cubicBezTo>
                  <a:cubicBezTo>
                    <a:pt x="48" y="42"/>
                    <a:pt x="47" y="44"/>
                    <a:pt x="46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2845613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93709" y="450574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Portfolio Gallery</a:t>
            </a:r>
            <a:endParaRPr lang="en-US" sz="4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90260" y="5115339"/>
            <a:ext cx="662609" cy="662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20841" y="5181600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01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40695" y="5115339"/>
            <a:ext cx="662609" cy="662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91130" y="5115339"/>
            <a:ext cx="662609" cy="662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541565" y="5115339"/>
            <a:ext cx="662609" cy="662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271275" y="5181600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02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21710" y="5181600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03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72143" y="5181600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04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0823" y="5561857"/>
            <a:ext cx="1901482" cy="418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 Text Here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21257" y="5561857"/>
            <a:ext cx="1901482" cy="418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 Text Here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71691" y="5561857"/>
            <a:ext cx="1901482" cy="418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 Text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22125" y="5561857"/>
            <a:ext cx="1901482" cy="418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 Text Here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86608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93709" y="450574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Portfolio Gallery</a:t>
            </a:r>
            <a:endParaRPr lang="en-US" sz="4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75836" y="5180874"/>
            <a:ext cx="3440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Featured</a:t>
            </a:r>
            <a:r>
              <a:rPr lang="en-US" sz="2800" b="1" dirty="0">
                <a:solidFill>
                  <a:schemeClr val="accent1"/>
                </a:solidFill>
                <a:latin typeface="+mj-lt"/>
              </a:rPr>
              <a:t> PROJECT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4621" y="5704094"/>
            <a:ext cx="2582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Strat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Awesome Your Presentation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39727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714500"/>
            <a:ext cx="6096000" cy="3429000"/>
          </a:xfrm>
          <a:prstGeom prst="rect">
            <a:avLst/>
          </a:prstGeom>
          <a:noFill/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53683" y="2767281"/>
            <a:ext cx="82846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LICENTA4ME.RO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4621" y="6343402"/>
            <a:ext cx="2582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Strat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Awesome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150609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4319" y="1258866"/>
            <a:ext cx="4340268" cy="434026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14302" y="2392769"/>
            <a:ext cx="256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Project Featured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97838" y="2876524"/>
            <a:ext cx="21932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>
                <a:solidFill>
                  <a:schemeClr val="bg1"/>
                </a:solidFill>
                <a:latin typeface="+mj-lt"/>
              </a:rPr>
              <a:t>Strat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 Awesome Your Presentation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86678" y="3264901"/>
            <a:ext cx="3815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</a:rPr>
              <a:t>Lorem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Ipsum</a:t>
            </a:r>
            <a:r>
              <a:rPr lang="en-US" sz="1200" dirty="0">
                <a:solidFill>
                  <a:schemeClr val="bg1"/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/>
                </a:solidFill>
              </a:rPr>
              <a:t>Lorem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Ipsum</a:t>
            </a:r>
            <a:r>
              <a:rPr lang="en-US" sz="1200" dirty="0">
                <a:solidFill>
                  <a:schemeClr val="bg1"/>
                </a:solidFill>
              </a:rPr>
              <a:t> is not simply random text. It has roots in a piece of classical Latin literature from 45 BC, making it over 2000 years old.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454249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525078" cy="58839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34"/>
          <p:cNvSpPr>
            <a:spLocks noEditPoints="1"/>
          </p:cNvSpPr>
          <p:nvPr/>
        </p:nvSpPr>
        <p:spPr bwMode="auto">
          <a:xfrm>
            <a:off x="1444947" y="1394791"/>
            <a:ext cx="635183" cy="616920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432695" y="2139712"/>
            <a:ext cx="2659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+mj-lt"/>
              </a:rPr>
              <a:t>Project Featured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5924" y="2623467"/>
            <a:ext cx="21932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>
                <a:solidFill>
                  <a:schemeClr val="bg1"/>
                </a:solidFill>
                <a:latin typeface="+mj-lt"/>
              </a:rPr>
              <a:t>Strat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 Awesome Your Presentation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5236" y="3011844"/>
            <a:ext cx="32346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</a:rPr>
              <a:t>Lorem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Ipsum</a:t>
            </a:r>
            <a:r>
              <a:rPr lang="en-US" sz="1200" dirty="0">
                <a:solidFill>
                  <a:schemeClr val="bg1"/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/>
                </a:solidFill>
              </a:rPr>
              <a:t>Lorem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Ipsum</a:t>
            </a:r>
            <a:r>
              <a:rPr lang="en-US" sz="1200" dirty="0">
                <a:solidFill>
                  <a:schemeClr val="bg1"/>
                </a:solidFill>
              </a:rPr>
              <a:t> is not simply random text. It has roots in a piece of classical Latin literature from 45 BC, making it over 2000 years old.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466592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tx2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0" y="1714500"/>
            <a:ext cx="6096000" cy="342900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51260" y="2151726"/>
            <a:ext cx="488948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spc="300" dirty="0">
                <a:solidFill>
                  <a:schemeClr val="bg1"/>
                </a:solidFill>
                <a:latin typeface="+mj-lt"/>
              </a:rPr>
              <a:t>BREAK</a:t>
            </a:r>
          </a:p>
          <a:p>
            <a:pPr algn="ctr"/>
            <a:r>
              <a:rPr lang="en-US" sz="8000" spc="300" dirty="0">
                <a:solidFill>
                  <a:schemeClr val="bg1"/>
                </a:solidFill>
                <a:latin typeface="+mj-lt"/>
              </a:rPr>
              <a:t>SECTION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3352" y="6346852"/>
            <a:ext cx="779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j-lt"/>
              </a:rPr>
              <a:t>SPLASH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78422" y="234150"/>
            <a:ext cx="59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+mj-lt"/>
              </a:rPr>
              <a:t>PAGE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1156456" y="178495"/>
            <a:ext cx="0" cy="38830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343616" y="234150"/>
            <a:ext cx="17908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+mj-lt"/>
              </a:rPr>
              <a:t>www.yourdomain.com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4241872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1209" y="450574"/>
            <a:ext cx="4969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Pie Chat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Infographic</a:t>
            </a:r>
            <a:endParaRPr lang="en-US" sz="4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Donut 2"/>
          <p:cNvSpPr/>
          <p:nvPr/>
        </p:nvSpPr>
        <p:spPr>
          <a:xfrm>
            <a:off x="1136388" y="2160103"/>
            <a:ext cx="2067340" cy="2067340"/>
          </a:xfrm>
          <a:prstGeom prst="donut">
            <a:avLst>
              <a:gd name="adj" fmla="val 516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onut 3"/>
          <p:cNvSpPr/>
          <p:nvPr/>
        </p:nvSpPr>
        <p:spPr>
          <a:xfrm>
            <a:off x="3753683" y="2160103"/>
            <a:ext cx="2067340" cy="2067340"/>
          </a:xfrm>
          <a:prstGeom prst="donut">
            <a:avLst>
              <a:gd name="adj" fmla="val 516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6370978" y="2160103"/>
            <a:ext cx="2067340" cy="2067340"/>
          </a:xfrm>
          <a:prstGeom prst="donut">
            <a:avLst>
              <a:gd name="adj" fmla="val 516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8988273" y="2160103"/>
            <a:ext cx="2067340" cy="2067340"/>
          </a:xfrm>
          <a:prstGeom prst="donut">
            <a:avLst>
              <a:gd name="adj" fmla="val 516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lock Arc 7"/>
          <p:cNvSpPr/>
          <p:nvPr/>
        </p:nvSpPr>
        <p:spPr>
          <a:xfrm rot="5400000" flipH="1">
            <a:off x="1136388" y="2160103"/>
            <a:ext cx="2067340" cy="2067340"/>
          </a:xfrm>
          <a:prstGeom prst="blockArc">
            <a:avLst>
              <a:gd name="adj1" fmla="val 5308901"/>
              <a:gd name="adj2" fmla="val 21550893"/>
              <a:gd name="adj3" fmla="val 512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lock Arc 8"/>
          <p:cNvSpPr/>
          <p:nvPr/>
        </p:nvSpPr>
        <p:spPr>
          <a:xfrm rot="5400000" flipH="1">
            <a:off x="3753683" y="2160103"/>
            <a:ext cx="2067340" cy="2067340"/>
          </a:xfrm>
          <a:prstGeom prst="blockArc">
            <a:avLst>
              <a:gd name="adj1" fmla="val 10832126"/>
              <a:gd name="adj2" fmla="val 21550893"/>
              <a:gd name="adj3" fmla="val 51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lock Arc 9"/>
          <p:cNvSpPr/>
          <p:nvPr/>
        </p:nvSpPr>
        <p:spPr>
          <a:xfrm rot="5400000" flipH="1">
            <a:off x="6370978" y="2160103"/>
            <a:ext cx="2067340" cy="2067340"/>
          </a:xfrm>
          <a:prstGeom prst="blockArc">
            <a:avLst>
              <a:gd name="adj1" fmla="val 1888853"/>
              <a:gd name="adj2" fmla="val 21550893"/>
              <a:gd name="adj3" fmla="val 512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5400000" flipH="1">
            <a:off x="8988273" y="2160103"/>
            <a:ext cx="2067340" cy="2067340"/>
          </a:xfrm>
          <a:prstGeom prst="blockArc">
            <a:avLst>
              <a:gd name="adj1" fmla="val 8065344"/>
              <a:gd name="adj2" fmla="val 21550893"/>
              <a:gd name="adj3" fmla="val 512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98052" y="2732108"/>
            <a:ext cx="1544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75%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08935" y="2732108"/>
            <a:ext cx="15568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26230" y="2732108"/>
            <a:ext cx="15568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95%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43525" y="2732108"/>
            <a:ext cx="15568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60%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53907" y="4439117"/>
            <a:ext cx="1901482" cy="418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 Text Here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62243" y="4857565"/>
            <a:ext cx="248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comes from section Contrary.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71202" y="4439117"/>
            <a:ext cx="1901482" cy="418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 Text Here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779538" y="4857565"/>
            <a:ext cx="248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comes from section Contrary.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36612" y="4439117"/>
            <a:ext cx="1901482" cy="418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 Text Here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44948" y="4857565"/>
            <a:ext cx="248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comes from section Contrary.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19317" y="4439117"/>
            <a:ext cx="1901482" cy="418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 Text Here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27653" y="4857565"/>
            <a:ext cx="248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comes from section Contrary.</a:t>
            </a:r>
          </a:p>
        </p:txBody>
      </p:sp>
    </p:spTree>
    <p:extLst>
      <p:ext uri="{BB962C8B-B14F-4D97-AF65-F5344CB8AC3E}">
        <p14:creationId xmlns:p14="http://schemas.microsoft.com/office/powerpoint/2010/main" val="655866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5980" y="450574"/>
            <a:ext cx="50000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Infographic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Element</a:t>
            </a:r>
            <a:endParaRPr lang="en-US" sz="4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2399521" y="4536800"/>
            <a:ext cx="1416978" cy="1137574"/>
          </a:xfrm>
          <a:custGeom>
            <a:avLst/>
            <a:gdLst>
              <a:gd name="T0" fmla="*/ 249 w 249"/>
              <a:gd name="T1" fmla="*/ 2 h 200"/>
              <a:gd name="T2" fmla="*/ 213 w 249"/>
              <a:gd name="T3" fmla="*/ 0 h 200"/>
              <a:gd name="T4" fmla="*/ 61 w 249"/>
              <a:gd name="T5" fmla="*/ 1 h 200"/>
              <a:gd name="T6" fmla="*/ 61 w 249"/>
              <a:gd name="T7" fmla="*/ 0 h 200"/>
              <a:gd name="T8" fmla="*/ 14 w 249"/>
              <a:gd name="T9" fmla="*/ 5 h 200"/>
              <a:gd name="T10" fmla="*/ 0 w 249"/>
              <a:gd name="T11" fmla="*/ 188 h 200"/>
              <a:gd name="T12" fmla="*/ 64 w 249"/>
              <a:gd name="T13" fmla="*/ 197 h 200"/>
              <a:gd name="T14" fmla="*/ 214 w 249"/>
              <a:gd name="T15" fmla="*/ 200 h 200"/>
              <a:gd name="T16" fmla="*/ 245 w 249"/>
              <a:gd name="T17" fmla="*/ 198 h 200"/>
              <a:gd name="T18" fmla="*/ 249 w 249"/>
              <a:gd name="T19" fmla="*/ 2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9" h="200">
                <a:moveTo>
                  <a:pt x="249" y="2"/>
                </a:moveTo>
                <a:cubicBezTo>
                  <a:pt x="213" y="0"/>
                  <a:pt x="213" y="0"/>
                  <a:pt x="213" y="0"/>
                </a:cubicBezTo>
                <a:cubicBezTo>
                  <a:pt x="169" y="32"/>
                  <a:pt x="107" y="34"/>
                  <a:pt x="61" y="1"/>
                </a:cubicBezTo>
                <a:cubicBezTo>
                  <a:pt x="61" y="0"/>
                  <a:pt x="61" y="0"/>
                  <a:pt x="61" y="0"/>
                </a:cubicBezTo>
                <a:cubicBezTo>
                  <a:pt x="14" y="5"/>
                  <a:pt x="14" y="5"/>
                  <a:pt x="14" y="5"/>
                </a:cubicBezTo>
                <a:cubicBezTo>
                  <a:pt x="0" y="188"/>
                  <a:pt x="0" y="188"/>
                  <a:pt x="0" y="188"/>
                </a:cubicBezTo>
                <a:cubicBezTo>
                  <a:pt x="64" y="197"/>
                  <a:pt x="64" y="197"/>
                  <a:pt x="64" y="197"/>
                </a:cubicBezTo>
                <a:cubicBezTo>
                  <a:pt x="107" y="168"/>
                  <a:pt x="170" y="168"/>
                  <a:pt x="214" y="200"/>
                </a:cubicBezTo>
                <a:cubicBezTo>
                  <a:pt x="215" y="200"/>
                  <a:pt x="245" y="198"/>
                  <a:pt x="245" y="198"/>
                </a:cubicBezTo>
                <a:lnTo>
                  <a:pt x="249" y="2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555236" y="3540742"/>
            <a:ext cx="1478664" cy="1592966"/>
          </a:xfrm>
          <a:custGeom>
            <a:avLst/>
            <a:gdLst>
              <a:gd name="T0" fmla="*/ 260 w 260"/>
              <a:gd name="T1" fmla="*/ 57 h 280"/>
              <a:gd name="T2" fmla="*/ 250 w 260"/>
              <a:gd name="T3" fmla="*/ 92 h 280"/>
              <a:gd name="T4" fmla="*/ 206 w 260"/>
              <a:gd name="T5" fmla="*/ 237 h 280"/>
              <a:gd name="T6" fmla="*/ 206 w 260"/>
              <a:gd name="T7" fmla="*/ 237 h 280"/>
              <a:gd name="T8" fmla="*/ 187 w 260"/>
              <a:gd name="T9" fmla="*/ 280 h 280"/>
              <a:gd name="T10" fmla="*/ 0 w 260"/>
              <a:gd name="T11" fmla="*/ 237 h 280"/>
              <a:gd name="T12" fmla="*/ 8 w 260"/>
              <a:gd name="T13" fmla="*/ 177 h 280"/>
              <a:gd name="T14" fmla="*/ 48 w 260"/>
              <a:gd name="T15" fmla="*/ 39 h 280"/>
              <a:gd name="T16" fmla="*/ 50 w 260"/>
              <a:gd name="T17" fmla="*/ 34 h 280"/>
              <a:gd name="T18" fmla="*/ 64 w 260"/>
              <a:gd name="T19" fmla="*/ 0 h 280"/>
              <a:gd name="T20" fmla="*/ 260 w 260"/>
              <a:gd name="T21" fmla="*/ 5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0" h="280">
                <a:moveTo>
                  <a:pt x="260" y="57"/>
                </a:moveTo>
                <a:cubicBezTo>
                  <a:pt x="250" y="92"/>
                  <a:pt x="250" y="92"/>
                  <a:pt x="250" y="92"/>
                </a:cubicBezTo>
                <a:cubicBezTo>
                  <a:pt x="206" y="124"/>
                  <a:pt x="186" y="183"/>
                  <a:pt x="206" y="237"/>
                </a:cubicBezTo>
                <a:cubicBezTo>
                  <a:pt x="206" y="237"/>
                  <a:pt x="206" y="237"/>
                  <a:pt x="206" y="237"/>
                </a:cubicBezTo>
                <a:cubicBezTo>
                  <a:pt x="187" y="280"/>
                  <a:pt x="187" y="280"/>
                  <a:pt x="187" y="280"/>
                </a:cubicBezTo>
                <a:cubicBezTo>
                  <a:pt x="0" y="237"/>
                  <a:pt x="0" y="237"/>
                  <a:pt x="0" y="237"/>
                </a:cubicBezTo>
                <a:cubicBezTo>
                  <a:pt x="8" y="177"/>
                  <a:pt x="8" y="177"/>
                  <a:pt x="8" y="177"/>
                </a:cubicBezTo>
                <a:cubicBezTo>
                  <a:pt x="49" y="144"/>
                  <a:pt x="64" y="91"/>
                  <a:pt x="48" y="39"/>
                </a:cubicBezTo>
                <a:cubicBezTo>
                  <a:pt x="48" y="38"/>
                  <a:pt x="50" y="34"/>
                  <a:pt x="50" y="34"/>
                </a:cubicBezTo>
                <a:cubicBezTo>
                  <a:pt x="64" y="0"/>
                  <a:pt x="64" y="0"/>
                  <a:pt x="64" y="0"/>
                </a:cubicBezTo>
                <a:lnTo>
                  <a:pt x="260" y="5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325448" y="3540742"/>
            <a:ext cx="1473221" cy="1592966"/>
          </a:xfrm>
          <a:custGeom>
            <a:avLst/>
            <a:gdLst>
              <a:gd name="T0" fmla="*/ 0 w 259"/>
              <a:gd name="T1" fmla="*/ 57 h 280"/>
              <a:gd name="T2" fmla="*/ 10 w 259"/>
              <a:gd name="T3" fmla="*/ 92 h 280"/>
              <a:gd name="T4" fmla="*/ 53 w 259"/>
              <a:gd name="T5" fmla="*/ 237 h 280"/>
              <a:gd name="T6" fmla="*/ 53 w 259"/>
              <a:gd name="T7" fmla="*/ 237 h 280"/>
              <a:gd name="T8" fmla="*/ 72 w 259"/>
              <a:gd name="T9" fmla="*/ 280 h 280"/>
              <a:gd name="T10" fmla="*/ 259 w 259"/>
              <a:gd name="T11" fmla="*/ 237 h 280"/>
              <a:gd name="T12" fmla="*/ 250 w 259"/>
              <a:gd name="T13" fmla="*/ 177 h 280"/>
              <a:gd name="T14" fmla="*/ 210 w 259"/>
              <a:gd name="T15" fmla="*/ 36 h 280"/>
              <a:gd name="T16" fmla="*/ 210 w 259"/>
              <a:gd name="T17" fmla="*/ 34 h 280"/>
              <a:gd name="T18" fmla="*/ 196 w 259"/>
              <a:gd name="T19" fmla="*/ 0 h 280"/>
              <a:gd name="T20" fmla="*/ 0 w 259"/>
              <a:gd name="T21" fmla="*/ 5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9" h="280">
                <a:moveTo>
                  <a:pt x="0" y="57"/>
                </a:moveTo>
                <a:cubicBezTo>
                  <a:pt x="10" y="92"/>
                  <a:pt x="10" y="92"/>
                  <a:pt x="10" y="92"/>
                </a:cubicBezTo>
                <a:cubicBezTo>
                  <a:pt x="54" y="124"/>
                  <a:pt x="73" y="183"/>
                  <a:pt x="53" y="237"/>
                </a:cubicBezTo>
                <a:cubicBezTo>
                  <a:pt x="53" y="237"/>
                  <a:pt x="53" y="237"/>
                  <a:pt x="53" y="237"/>
                </a:cubicBezTo>
                <a:cubicBezTo>
                  <a:pt x="72" y="280"/>
                  <a:pt x="72" y="280"/>
                  <a:pt x="72" y="280"/>
                </a:cubicBezTo>
                <a:cubicBezTo>
                  <a:pt x="259" y="237"/>
                  <a:pt x="259" y="237"/>
                  <a:pt x="259" y="237"/>
                </a:cubicBezTo>
                <a:cubicBezTo>
                  <a:pt x="250" y="177"/>
                  <a:pt x="250" y="177"/>
                  <a:pt x="250" y="177"/>
                </a:cubicBezTo>
                <a:cubicBezTo>
                  <a:pt x="208" y="144"/>
                  <a:pt x="194" y="88"/>
                  <a:pt x="210" y="36"/>
                </a:cubicBezTo>
                <a:cubicBezTo>
                  <a:pt x="210" y="36"/>
                  <a:pt x="210" y="34"/>
                  <a:pt x="210" y="34"/>
                </a:cubicBezTo>
                <a:cubicBezTo>
                  <a:pt x="196" y="0"/>
                  <a:pt x="196" y="0"/>
                  <a:pt x="196" y="0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621180" y="2174566"/>
            <a:ext cx="1739925" cy="1741739"/>
          </a:xfrm>
          <a:custGeom>
            <a:avLst/>
            <a:gdLst>
              <a:gd name="T0" fmla="*/ 184 w 306"/>
              <a:gd name="T1" fmla="*/ 0 h 306"/>
              <a:gd name="T2" fmla="*/ 155 w 306"/>
              <a:gd name="T3" fmla="*/ 21 h 306"/>
              <a:gd name="T4" fmla="*/ 34 w 306"/>
              <a:gd name="T5" fmla="*/ 113 h 306"/>
              <a:gd name="T6" fmla="*/ 34 w 306"/>
              <a:gd name="T7" fmla="*/ 113 h 306"/>
              <a:gd name="T8" fmla="*/ 0 w 306"/>
              <a:gd name="T9" fmla="*/ 145 h 306"/>
              <a:gd name="T10" fmla="*/ 105 w 306"/>
              <a:gd name="T11" fmla="*/ 306 h 306"/>
              <a:gd name="T12" fmla="*/ 158 w 306"/>
              <a:gd name="T13" fmla="*/ 276 h 306"/>
              <a:gd name="T14" fmla="*/ 278 w 306"/>
              <a:gd name="T15" fmla="*/ 189 h 306"/>
              <a:gd name="T16" fmla="*/ 278 w 306"/>
              <a:gd name="T17" fmla="*/ 189 h 306"/>
              <a:gd name="T18" fmla="*/ 306 w 306"/>
              <a:gd name="T19" fmla="*/ 164 h 306"/>
              <a:gd name="T20" fmla="*/ 184 w 306"/>
              <a:gd name="T21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6" h="306">
                <a:moveTo>
                  <a:pt x="184" y="0"/>
                </a:moveTo>
                <a:cubicBezTo>
                  <a:pt x="155" y="21"/>
                  <a:pt x="155" y="21"/>
                  <a:pt x="155" y="21"/>
                </a:cubicBezTo>
                <a:cubicBezTo>
                  <a:pt x="140" y="74"/>
                  <a:pt x="92" y="113"/>
                  <a:pt x="34" y="113"/>
                </a:cubicBezTo>
                <a:cubicBezTo>
                  <a:pt x="34" y="113"/>
                  <a:pt x="34" y="113"/>
                  <a:pt x="34" y="113"/>
                </a:cubicBezTo>
                <a:cubicBezTo>
                  <a:pt x="0" y="145"/>
                  <a:pt x="0" y="145"/>
                  <a:pt x="0" y="145"/>
                </a:cubicBezTo>
                <a:cubicBezTo>
                  <a:pt x="105" y="306"/>
                  <a:pt x="105" y="306"/>
                  <a:pt x="105" y="306"/>
                </a:cubicBezTo>
                <a:cubicBezTo>
                  <a:pt x="158" y="276"/>
                  <a:pt x="158" y="276"/>
                  <a:pt x="158" y="276"/>
                </a:cubicBezTo>
                <a:cubicBezTo>
                  <a:pt x="175" y="225"/>
                  <a:pt x="222" y="189"/>
                  <a:pt x="278" y="189"/>
                </a:cubicBezTo>
                <a:cubicBezTo>
                  <a:pt x="278" y="189"/>
                  <a:pt x="278" y="189"/>
                  <a:pt x="278" y="189"/>
                </a:cubicBezTo>
                <a:cubicBezTo>
                  <a:pt x="306" y="164"/>
                  <a:pt x="306" y="164"/>
                  <a:pt x="306" y="164"/>
                </a:cubicBezTo>
                <a:lnTo>
                  <a:pt x="184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2992800" y="2174566"/>
            <a:ext cx="1739925" cy="1741739"/>
          </a:xfrm>
          <a:custGeom>
            <a:avLst/>
            <a:gdLst>
              <a:gd name="T0" fmla="*/ 122 w 306"/>
              <a:gd name="T1" fmla="*/ 0 h 306"/>
              <a:gd name="T2" fmla="*/ 151 w 306"/>
              <a:gd name="T3" fmla="*/ 22 h 306"/>
              <a:gd name="T4" fmla="*/ 272 w 306"/>
              <a:gd name="T5" fmla="*/ 113 h 306"/>
              <a:gd name="T6" fmla="*/ 273 w 306"/>
              <a:gd name="T7" fmla="*/ 113 h 306"/>
              <a:gd name="T8" fmla="*/ 306 w 306"/>
              <a:gd name="T9" fmla="*/ 146 h 306"/>
              <a:gd name="T10" fmla="*/ 201 w 306"/>
              <a:gd name="T11" fmla="*/ 306 h 306"/>
              <a:gd name="T12" fmla="*/ 146 w 306"/>
              <a:gd name="T13" fmla="*/ 277 h 306"/>
              <a:gd name="T14" fmla="*/ 29 w 306"/>
              <a:gd name="T15" fmla="*/ 189 h 306"/>
              <a:gd name="T16" fmla="*/ 28 w 306"/>
              <a:gd name="T17" fmla="*/ 189 h 306"/>
              <a:gd name="T18" fmla="*/ 0 w 306"/>
              <a:gd name="T19" fmla="*/ 165 h 306"/>
              <a:gd name="T20" fmla="*/ 122 w 306"/>
              <a:gd name="T21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6" h="306">
                <a:moveTo>
                  <a:pt x="122" y="0"/>
                </a:moveTo>
                <a:cubicBezTo>
                  <a:pt x="151" y="22"/>
                  <a:pt x="151" y="22"/>
                  <a:pt x="151" y="22"/>
                </a:cubicBezTo>
                <a:cubicBezTo>
                  <a:pt x="166" y="74"/>
                  <a:pt x="215" y="113"/>
                  <a:pt x="272" y="113"/>
                </a:cubicBezTo>
                <a:cubicBezTo>
                  <a:pt x="272" y="113"/>
                  <a:pt x="273" y="113"/>
                  <a:pt x="273" y="113"/>
                </a:cubicBezTo>
                <a:cubicBezTo>
                  <a:pt x="306" y="146"/>
                  <a:pt x="306" y="146"/>
                  <a:pt x="306" y="146"/>
                </a:cubicBezTo>
                <a:cubicBezTo>
                  <a:pt x="201" y="306"/>
                  <a:pt x="201" y="306"/>
                  <a:pt x="201" y="306"/>
                </a:cubicBezTo>
                <a:cubicBezTo>
                  <a:pt x="146" y="277"/>
                  <a:pt x="146" y="277"/>
                  <a:pt x="146" y="277"/>
                </a:cubicBezTo>
                <a:cubicBezTo>
                  <a:pt x="130" y="226"/>
                  <a:pt x="84" y="189"/>
                  <a:pt x="29" y="189"/>
                </a:cubicBezTo>
                <a:cubicBezTo>
                  <a:pt x="28" y="189"/>
                  <a:pt x="28" y="189"/>
                  <a:pt x="28" y="189"/>
                </a:cubicBezTo>
                <a:cubicBezTo>
                  <a:pt x="0" y="165"/>
                  <a:pt x="0" y="165"/>
                  <a:pt x="0" y="165"/>
                </a:cubicBezTo>
                <a:lnTo>
                  <a:pt x="122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263447" y="3045436"/>
            <a:ext cx="1832454" cy="183245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328448" y="4389840"/>
            <a:ext cx="1433306" cy="14278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435492" y="4491442"/>
            <a:ext cx="1217403" cy="1222846"/>
          </a:xfrm>
          <a:prstGeom prst="ellipse">
            <a:avLst/>
          </a:prstGeom>
          <a:noFill/>
          <a:ln w="39688" cap="flat">
            <a:solidFill>
              <a:srgbClr val="F4F4F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597595" y="4389840"/>
            <a:ext cx="1427864" cy="14278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701010" y="4491442"/>
            <a:ext cx="1222846" cy="1222846"/>
          </a:xfrm>
          <a:prstGeom prst="ellipse">
            <a:avLst/>
          </a:prstGeom>
          <a:noFill/>
          <a:ln w="39688" cap="flat">
            <a:solidFill>
              <a:srgbClr val="F4F4F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2463021" y="1822590"/>
            <a:ext cx="1433306" cy="143330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2571880" y="1931449"/>
            <a:ext cx="1217403" cy="1217404"/>
          </a:xfrm>
          <a:prstGeom prst="ellipse">
            <a:avLst/>
          </a:prstGeom>
          <a:noFill/>
          <a:ln w="39688" cap="flat">
            <a:solidFill>
              <a:srgbClr val="F4F4F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3789283" y="2813204"/>
            <a:ext cx="1433306" cy="14333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3896327" y="2920248"/>
            <a:ext cx="1217403" cy="1219217"/>
          </a:xfrm>
          <a:prstGeom prst="ellipse">
            <a:avLst/>
          </a:prstGeom>
          <a:noFill/>
          <a:ln w="39688" cap="flat">
            <a:solidFill>
              <a:srgbClr val="F4F4F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125874" y="2813204"/>
            <a:ext cx="1427864" cy="14333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1227475" y="2920248"/>
            <a:ext cx="1224661" cy="1219217"/>
          </a:xfrm>
          <a:prstGeom prst="ellipse">
            <a:avLst/>
          </a:prstGeom>
          <a:noFill/>
          <a:ln w="39688" cap="flat">
            <a:solidFill>
              <a:srgbClr val="F4F4F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122838" y="4827089"/>
            <a:ext cx="377377" cy="551551"/>
            <a:chOff x="6258454" y="3849160"/>
            <a:chExt cx="330200" cy="482600"/>
          </a:xfrm>
          <a:solidFill>
            <a:schemeClr val="bg1"/>
          </a:solidFill>
        </p:grpSpPr>
        <p:sp>
          <p:nvSpPr>
            <p:cNvPr id="23" name="Freeform 35"/>
            <p:cNvSpPr>
              <a:spLocks noEditPoints="1"/>
            </p:cNvSpPr>
            <p:nvPr/>
          </p:nvSpPr>
          <p:spPr bwMode="auto">
            <a:xfrm>
              <a:off x="6258454" y="3849160"/>
              <a:ext cx="330200" cy="482600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36"/>
            <p:cNvSpPr>
              <a:spLocks/>
            </p:cNvSpPr>
            <p:nvPr/>
          </p:nvSpPr>
          <p:spPr bwMode="auto">
            <a:xfrm>
              <a:off x="6333066" y="3925360"/>
              <a:ext cx="96837" cy="96838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237419" y="3291275"/>
            <a:ext cx="549736" cy="464464"/>
            <a:chOff x="8106304" y="2931585"/>
            <a:chExt cx="481012" cy="406400"/>
          </a:xfrm>
          <a:solidFill>
            <a:schemeClr val="bg1"/>
          </a:solidFill>
        </p:grpSpPr>
        <p:sp>
          <p:nvSpPr>
            <p:cNvPr id="26" name="Freeform 42"/>
            <p:cNvSpPr>
              <a:spLocks noEditPoints="1"/>
            </p:cNvSpPr>
            <p:nvPr/>
          </p:nvSpPr>
          <p:spPr bwMode="auto">
            <a:xfrm>
              <a:off x="8226954" y="3037947"/>
              <a:ext cx="241300" cy="239713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50 w 64"/>
                <a:gd name="T11" fmla="*/ 48 h 64"/>
                <a:gd name="T12" fmla="*/ 16 w 64"/>
                <a:gd name="T13" fmla="*/ 50 h 64"/>
                <a:gd name="T14" fmla="*/ 14 w 64"/>
                <a:gd name="T15" fmla="*/ 16 h 64"/>
                <a:gd name="T16" fmla="*/ 48 w 64"/>
                <a:gd name="T17" fmla="*/ 14 h 64"/>
                <a:gd name="T18" fmla="*/ 50 w 64"/>
                <a:gd name="T1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50" y="48"/>
                  </a:moveTo>
                  <a:cubicBezTo>
                    <a:pt x="42" y="58"/>
                    <a:pt x="26" y="59"/>
                    <a:pt x="16" y="50"/>
                  </a:cubicBezTo>
                  <a:cubicBezTo>
                    <a:pt x="6" y="42"/>
                    <a:pt x="5" y="26"/>
                    <a:pt x="14" y="16"/>
                  </a:cubicBezTo>
                  <a:cubicBezTo>
                    <a:pt x="22" y="6"/>
                    <a:pt x="38" y="5"/>
                    <a:pt x="48" y="14"/>
                  </a:cubicBezTo>
                  <a:cubicBezTo>
                    <a:pt x="58" y="22"/>
                    <a:pt x="59" y="38"/>
                    <a:pt x="50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287279" y="3096685"/>
              <a:ext cx="68262" cy="68263"/>
            </a:xfrm>
            <a:custGeom>
              <a:avLst/>
              <a:gdLst>
                <a:gd name="T0" fmla="*/ 16 w 18"/>
                <a:gd name="T1" fmla="*/ 0 h 18"/>
                <a:gd name="T2" fmla="*/ 0 w 18"/>
                <a:gd name="T3" fmla="*/ 16 h 18"/>
                <a:gd name="T4" fmla="*/ 0 w 18"/>
                <a:gd name="T5" fmla="*/ 16 h 18"/>
                <a:gd name="T6" fmla="*/ 2 w 18"/>
                <a:gd name="T7" fmla="*/ 18 h 18"/>
                <a:gd name="T8" fmla="*/ 4 w 18"/>
                <a:gd name="T9" fmla="*/ 16 h 18"/>
                <a:gd name="T10" fmla="*/ 4 w 18"/>
                <a:gd name="T11" fmla="*/ 16 h 18"/>
                <a:gd name="T12" fmla="*/ 16 w 18"/>
                <a:gd name="T13" fmla="*/ 4 h 18"/>
                <a:gd name="T14" fmla="*/ 18 w 18"/>
                <a:gd name="T15" fmla="*/ 2 h 18"/>
                <a:gd name="T16" fmla="*/ 16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44"/>
            <p:cNvSpPr>
              <a:spLocks noEditPoints="1"/>
            </p:cNvSpPr>
            <p:nvPr/>
          </p:nvSpPr>
          <p:spPr bwMode="auto">
            <a:xfrm>
              <a:off x="8106304" y="2931585"/>
              <a:ext cx="481012" cy="406400"/>
            </a:xfrm>
            <a:custGeom>
              <a:avLst/>
              <a:gdLst>
                <a:gd name="T0" fmla="*/ 118 w 128"/>
                <a:gd name="T1" fmla="*/ 24 h 108"/>
                <a:gd name="T2" fmla="*/ 101 w 128"/>
                <a:gd name="T3" fmla="*/ 21 h 108"/>
                <a:gd name="T4" fmla="*/ 95 w 128"/>
                <a:gd name="T5" fmla="*/ 8 h 108"/>
                <a:gd name="T6" fmla="*/ 84 w 128"/>
                <a:gd name="T7" fmla="*/ 0 h 108"/>
                <a:gd name="T8" fmla="*/ 44 w 128"/>
                <a:gd name="T9" fmla="*/ 0 h 108"/>
                <a:gd name="T10" fmla="*/ 33 w 128"/>
                <a:gd name="T11" fmla="*/ 8 h 108"/>
                <a:gd name="T12" fmla="*/ 27 w 128"/>
                <a:gd name="T13" fmla="*/ 21 h 108"/>
                <a:gd name="T14" fmla="*/ 10 w 128"/>
                <a:gd name="T15" fmla="*/ 24 h 108"/>
                <a:gd name="T16" fmla="*/ 0 w 128"/>
                <a:gd name="T17" fmla="*/ 36 h 108"/>
                <a:gd name="T18" fmla="*/ 0 w 128"/>
                <a:gd name="T19" fmla="*/ 96 h 108"/>
                <a:gd name="T20" fmla="*/ 12 w 128"/>
                <a:gd name="T21" fmla="*/ 108 h 108"/>
                <a:gd name="T22" fmla="*/ 116 w 128"/>
                <a:gd name="T23" fmla="*/ 108 h 108"/>
                <a:gd name="T24" fmla="*/ 128 w 128"/>
                <a:gd name="T25" fmla="*/ 96 h 108"/>
                <a:gd name="T26" fmla="*/ 128 w 128"/>
                <a:gd name="T27" fmla="*/ 36 h 108"/>
                <a:gd name="T28" fmla="*/ 118 w 128"/>
                <a:gd name="T29" fmla="*/ 24 h 108"/>
                <a:gd name="T30" fmla="*/ 120 w 128"/>
                <a:gd name="T31" fmla="*/ 96 h 108"/>
                <a:gd name="T32" fmla="*/ 116 w 128"/>
                <a:gd name="T33" fmla="*/ 100 h 108"/>
                <a:gd name="T34" fmla="*/ 12 w 128"/>
                <a:gd name="T35" fmla="*/ 100 h 108"/>
                <a:gd name="T36" fmla="*/ 8 w 128"/>
                <a:gd name="T37" fmla="*/ 96 h 108"/>
                <a:gd name="T38" fmla="*/ 8 w 128"/>
                <a:gd name="T39" fmla="*/ 36 h 108"/>
                <a:gd name="T40" fmla="*/ 11 w 128"/>
                <a:gd name="T41" fmla="*/ 32 h 108"/>
                <a:gd name="T42" fmla="*/ 33 w 128"/>
                <a:gd name="T43" fmla="*/ 28 h 108"/>
                <a:gd name="T44" fmla="*/ 40 w 128"/>
                <a:gd name="T45" fmla="*/ 11 h 108"/>
                <a:gd name="T46" fmla="*/ 44 w 128"/>
                <a:gd name="T47" fmla="*/ 8 h 108"/>
                <a:gd name="T48" fmla="*/ 84 w 128"/>
                <a:gd name="T49" fmla="*/ 8 h 108"/>
                <a:gd name="T50" fmla="*/ 88 w 128"/>
                <a:gd name="T51" fmla="*/ 11 h 108"/>
                <a:gd name="T52" fmla="*/ 95 w 128"/>
                <a:gd name="T53" fmla="*/ 28 h 108"/>
                <a:gd name="T54" fmla="*/ 117 w 128"/>
                <a:gd name="T55" fmla="*/ 32 h 108"/>
                <a:gd name="T56" fmla="*/ 120 w 128"/>
                <a:gd name="T57" fmla="*/ 36 h 108"/>
                <a:gd name="T58" fmla="*/ 120 w 128"/>
                <a:gd name="T59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" h="108">
                  <a:moveTo>
                    <a:pt x="118" y="24"/>
                  </a:moveTo>
                  <a:cubicBezTo>
                    <a:pt x="101" y="21"/>
                    <a:pt x="101" y="21"/>
                    <a:pt x="101" y="21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3" y="3"/>
                    <a:pt x="89" y="0"/>
                    <a:pt x="8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9" y="0"/>
                    <a:pt x="35" y="3"/>
                    <a:pt x="33" y="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4" y="25"/>
                    <a:pt x="0" y="30"/>
                    <a:pt x="0" y="3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23" y="108"/>
                    <a:pt x="128" y="103"/>
                    <a:pt x="128" y="96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8" y="30"/>
                    <a:pt x="124" y="25"/>
                    <a:pt x="118" y="24"/>
                  </a:cubicBezTo>
                  <a:close/>
                  <a:moveTo>
                    <a:pt x="120" y="96"/>
                  </a:moveTo>
                  <a:cubicBezTo>
                    <a:pt x="120" y="98"/>
                    <a:pt x="118" y="100"/>
                    <a:pt x="116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0" y="100"/>
                    <a:pt x="8" y="98"/>
                    <a:pt x="8" y="9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4"/>
                    <a:pt x="9" y="32"/>
                    <a:pt x="11" y="32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9"/>
                    <a:pt x="42" y="8"/>
                    <a:pt x="4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6" y="8"/>
                    <a:pt x="87" y="9"/>
                    <a:pt x="88" y="11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9" y="32"/>
                    <a:pt x="120" y="34"/>
                    <a:pt x="120" y="36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9" name="Freeform 34"/>
          <p:cNvSpPr>
            <a:spLocks noEditPoints="1"/>
          </p:cNvSpPr>
          <p:nvPr/>
        </p:nvSpPr>
        <p:spPr bwMode="auto">
          <a:xfrm>
            <a:off x="3754811" y="4827089"/>
            <a:ext cx="567879" cy="551551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0" name="Group 29"/>
          <p:cNvGrpSpPr/>
          <p:nvPr/>
        </p:nvGrpSpPr>
        <p:grpSpPr>
          <a:xfrm>
            <a:off x="2904805" y="2295182"/>
            <a:ext cx="549736" cy="482607"/>
            <a:chOff x="6336507" y="4842935"/>
            <a:chExt cx="481012" cy="422275"/>
          </a:xfrm>
          <a:solidFill>
            <a:schemeClr val="bg1"/>
          </a:solidFill>
        </p:grpSpPr>
        <p:sp>
          <p:nvSpPr>
            <p:cNvPr id="31" name="Freeform 23"/>
            <p:cNvSpPr>
              <a:spLocks noEditPoints="1"/>
            </p:cNvSpPr>
            <p:nvPr/>
          </p:nvSpPr>
          <p:spPr bwMode="auto">
            <a:xfrm>
              <a:off x="6336507" y="4842935"/>
              <a:ext cx="481012" cy="422275"/>
            </a:xfrm>
            <a:custGeom>
              <a:avLst/>
              <a:gdLst>
                <a:gd name="T0" fmla="*/ 128 w 128"/>
                <a:gd name="T1" fmla="*/ 66 h 112"/>
                <a:gd name="T2" fmla="*/ 112 w 128"/>
                <a:gd name="T3" fmla="*/ 6 h 112"/>
                <a:gd name="T4" fmla="*/ 104 w 128"/>
                <a:gd name="T5" fmla="*/ 0 h 112"/>
                <a:gd name="T6" fmla="*/ 64 w 128"/>
                <a:gd name="T7" fmla="*/ 0 h 112"/>
                <a:gd name="T8" fmla="*/ 24 w 128"/>
                <a:gd name="T9" fmla="*/ 0 h 112"/>
                <a:gd name="T10" fmla="*/ 16 w 128"/>
                <a:gd name="T11" fmla="*/ 6 h 112"/>
                <a:gd name="T12" fmla="*/ 0 w 128"/>
                <a:gd name="T13" fmla="*/ 66 h 112"/>
                <a:gd name="T14" fmla="*/ 0 w 128"/>
                <a:gd name="T15" fmla="*/ 68 h 112"/>
                <a:gd name="T16" fmla="*/ 0 w 128"/>
                <a:gd name="T17" fmla="*/ 96 h 112"/>
                <a:gd name="T18" fmla="*/ 16 w 128"/>
                <a:gd name="T19" fmla="*/ 112 h 112"/>
                <a:gd name="T20" fmla="*/ 112 w 128"/>
                <a:gd name="T21" fmla="*/ 112 h 112"/>
                <a:gd name="T22" fmla="*/ 128 w 128"/>
                <a:gd name="T23" fmla="*/ 96 h 112"/>
                <a:gd name="T24" fmla="*/ 128 w 128"/>
                <a:gd name="T25" fmla="*/ 68 h 112"/>
                <a:gd name="T26" fmla="*/ 128 w 128"/>
                <a:gd name="T27" fmla="*/ 66 h 112"/>
                <a:gd name="T28" fmla="*/ 120 w 128"/>
                <a:gd name="T29" fmla="*/ 96 h 112"/>
                <a:gd name="T30" fmla="*/ 112 w 128"/>
                <a:gd name="T31" fmla="*/ 104 h 112"/>
                <a:gd name="T32" fmla="*/ 16 w 128"/>
                <a:gd name="T33" fmla="*/ 104 h 112"/>
                <a:gd name="T34" fmla="*/ 8 w 128"/>
                <a:gd name="T35" fmla="*/ 96 h 112"/>
                <a:gd name="T36" fmla="*/ 8 w 128"/>
                <a:gd name="T37" fmla="*/ 68 h 112"/>
                <a:gd name="T38" fmla="*/ 24 w 128"/>
                <a:gd name="T39" fmla="*/ 8 h 112"/>
                <a:gd name="T40" fmla="*/ 104 w 128"/>
                <a:gd name="T41" fmla="*/ 8 h 112"/>
                <a:gd name="T42" fmla="*/ 120 w 128"/>
                <a:gd name="T43" fmla="*/ 68 h 112"/>
                <a:gd name="T44" fmla="*/ 120 w 128"/>
                <a:gd name="T4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12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24"/>
            <p:cNvSpPr>
              <a:spLocks noEditPoints="1"/>
            </p:cNvSpPr>
            <p:nvPr/>
          </p:nvSpPr>
          <p:spPr bwMode="auto">
            <a:xfrm>
              <a:off x="6393657" y="4903260"/>
              <a:ext cx="368300" cy="271463"/>
            </a:xfrm>
            <a:custGeom>
              <a:avLst/>
              <a:gdLst>
                <a:gd name="T0" fmla="*/ 80 w 98"/>
                <a:gd name="T1" fmla="*/ 0 h 72"/>
                <a:gd name="T2" fmla="*/ 18 w 98"/>
                <a:gd name="T3" fmla="*/ 0 h 72"/>
                <a:gd name="T4" fmla="*/ 14 w 98"/>
                <a:gd name="T5" fmla="*/ 3 h 72"/>
                <a:gd name="T6" fmla="*/ 0 w 98"/>
                <a:gd name="T7" fmla="*/ 51 h 72"/>
                <a:gd name="T8" fmla="*/ 1 w 98"/>
                <a:gd name="T9" fmla="*/ 54 h 72"/>
                <a:gd name="T10" fmla="*/ 4 w 98"/>
                <a:gd name="T11" fmla="*/ 56 h 72"/>
                <a:gd name="T12" fmla="*/ 16 w 98"/>
                <a:gd name="T13" fmla="*/ 56 h 72"/>
                <a:gd name="T14" fmla="*/ 20 w 98"/>
                <a:gd name="T15" fmla="*/ 56 h 72"/>
                <a:gd name="T16" fmla="*/ 23 w 98"/>
                <a:gd name="T17" fmla="*/ 56 h 72"/>
                <a:gd name="T18" fmla="*/ 28 w 98"/>
                <a:gd name="T19" fmla="*/ 68 h 72"/>
                <a:gd name="T20" fmla="*/ 35 w 98"/>
                <a:gd name="T21" fmla="*/ 72 h 72"/>
                <a:gd name="T22" fmla="*/ 63 w 98"/>
                <a:gd name="T23" fmla="*/ 72 h 72"/>
                <a:gd name="T24" fmla="*/ 70 w 98"/>
                <a:gd name="T25" fmla="*/ 68 h 72"/>
                <a:gd name="T26" fmla="*/ 75 w 98"/>
                <a:gd name="T27" fmla="*/ 56 h 72"/>
                <a:gd name="T28" fmla="*/ 78 w 98"/>
                <a:gd name="T29" fmla="*/ 56 h 72"/>
                <a:gd name="T30" fmla="*/ 82 w 98"/>
                <a:gd name="T31" fmla="*/ 56 h 72"/>
                <a:gd name="T32" fmla="*/ 94 w 98"/>
                <a:gd name="T33" fmla="*/ 56 h 72"/>
                <a:gd name="T34" fmla="*/ 97 w 98"/>
                <a:gd name="T35" fmla="*/ 54 h 72"/>
                <a:gd name="T36" fmla="*/ 98 w 98"/>
                <a:gd name="T37" fmla="*/ 51 h 72"/>
                <a:gd name="T38" fmla="*/ 84 w 98"/>
                <a:gd name="T39" fmla="*/ 3 h 72"/>
                <a:gd name="T40" fmla="*/ 80 w 98"/>
                <a:gd name="T41" fmla="*/ 0 h 72"/>
                <a:gd name="T42" fmla="*/ 82 w 98"/>
                <a:gd name="T43" fmla="*/ 48 h 72"/>
                <a:gd name="T44" fmla="*/ 75 w 98"/>
                <a:gd name="T45" fmla="*/ 48 h 72"/>
                <a:gd name="T46" fmla="*/ 68 w 98"/>
                <a:gd name="T47" fmla="*/ 52 h 72"/>
                <a:gd name="T48" fmla="*/ 63 w 98"/>
                <a:gd name="T49" fmla="*/ 64 h 72"/>
                <a:gd name="T50" fmla="*/ 35 w 98"/>
                <a:gd name="T51" fmla="*/ 64 h 72"/>
                <a:gd name="T52" fmla="*/ 30 w 98"/>
                <a:gd name="T53" fmla="*/ 52 h 72"/>
                <a:gd name="T54" fmla="*/ 23 w 98"/>
                <a:gd name="T55" fmla="*/ 48 h 72"/>
                <a:gd name="T56" fmla="*/ 16 w 98"/>
                <a:gd name="T57" fmla="*/ 48 h 72"/>
                <a:gd name="T58" fmla="*/ 6 w 98"/>
                <a:gd name="T59" fmla="*/ 48 h 72"/>
                <a:gd name="T60" fmla="*/ 18 w 98"/>
                <a:gd name="T61" fmla="*/ 4 h 72"/>
                <a:gd name="T62" fmla="*/ 80 w 98"/>
                <a:gd name="T63" fmla="*/ 4 h 72"/>
                <a:gd name="T64" fmla="*/ 92 w 98"/>
                <a:gd name="T65" fmla="*/ 48 h 72"/>
                <a:gd name="T66" fmla="*/ 82 w 98"/>
                <a:gd name="T67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2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3" name="Freeform 39"/>
          <p:cNvSpPr>
            <a:spLocks noEditPoints="1"/>
          </p:cNvSpPr>
          <p:nvPr/>
        </p:nvSpPr>
        <p:spPr bwMode="auto">
          <a:xfrm>
            <a:off x="1523544" y="3308509"/>
            <a:ext cx="641361" cy="482607"/>
          </a:xfrm>
          <a:custGeom>
            <a:avLst/>
            <a:gdLst>
              <a:gd name="T0" fmla="*/ 105 w 128"/>
              <a:gd name="T1" fmla="*/ 2 h 96"/>
              <a:gd name="T2" fmla="*/ 28 w 128"/>
              <a:gd name="T3" fmla="*/ 0 h 96"/>
              <a:gd name="T4" fmla="*/ 2 w 128"/>
              <a:gd name="T5" fmla="*/ 23 h 96"/>
              <a:gd name="T6" fmla="*/ 2 w 128"/>
              <a:gd name="T7" fmla="*/ 34 h 96"/>
              <a:gd name="T8" fmla="*/ 64 w 128"/>
              <a:gd name="T9" fmla="*/ 96 h 96"/>
              <a:gd name="T10" fmla="*/ 126 w 128"/>
              <a:gd name="T11" fmla="*/ 34 h 96"/>
              <a:gd name="T12" fmla="*/ 126 w 128"/>
              <a:gd name="T13" fmla="*/ 23 h 96"/>
              <a:gd name="T14" fmla="*/ 55 w 128"/>
              <a:gd name="T15" fmla="*/ 28 h 96"/>
              <a:gd name="T16" fmla="*/ 73 w 128"/>
              <a:gd name="T17" fmla="*/ 28 h 96"/>
              <a:gd name="T18" fmla="*/ 78 w 128"/>
              <a:gd name="T19" fmla="*/ 9 h 96"/>
              <a:gd name="T20" fmla="*/ 76 w 128"/>
              <a:gd name="T21" fmla="*/ 25 h 96"/>
              <a:gd name="T22" fmla="*/ 52 w 128"/>
              <a:gd name="T23" fmla="*/ 25 h 96"/>
              <a:gd name="T24" fmla="*/ 50 w 128"/>
              <a:gd name="T25" fmla="*/ 9 h 96"/>
              <a:gd name="T26" fmla="*/ 52 w 128"/>
              <a:gd name="T27" fmla="*/ 25 h 96"/>
              <a:gd name="T28" fmla="*/ 64 w 128"/>
              <a:gd name="T29" fmla="*/ 82 h 96"/>
              <a:gd name="T30" fmla="*/ 74 w 128"/>
              <a:gd name="T31" fmla="*/ 32 h 96"/>
              <a:gd name="T32" fmla="*/ 98 w 128"/>
              <a:gd name="T33" fmla="*/ 32 h 96"/>
              <a:gd name="T34" fmla="*/ 78 w 128"/>
              <a:gd name="T35" fmla="*/ 32 h 96"/>
              <a:gd name="T36" fmla="*/ 89 w 128"/>
              <a:gd name="T37" fmla="*/ 20 h 96"/>
              <a:gd name="T38" fmla="*/ 79 w 128"/>
              <a:gd name="T39" fmla="*/ 28 h 96"/>
              <a:gd name="T40" fmla="*/ 97 w 128"/>
              <a:gd name="T41" fmla="*/ 8 h 96"/>
              <a:gd name="T42" fmla="*/ 83 w 128"/>
              <a:gd name="T43" fmla="*/ 8 h 96"/>
              <a:gd name="T44" fmla="*/ 55 w 128"/>
              <a:gd name="T45" fmla="*/ 8 h 96"/>
              <a:gd name="T46" fmla="*/ 64 w 128"/>
              <a:gd name="T47" fmla="*/ 15 h 96"/>
              <a:gd name="T48" fmla="*/ 31 w 128"/>
              <a:gd name="T49" fmla="*/ 8 h 96"/>
              <a:gd name="T50" fmla="*/ 39 w 128"/>
              <a:gd name="T51" fmla="*/ 14 h 96"/>
              <a:gd name="T52" fmla="*/ 49 w 128"/>
              <a:gd name="T53" fmla="*/ 28 h 96"/>
              <a:gd name="T54" fmla="*/ 39 w 128"/>
              <a:gd name="T55" fmla="*/ 20 h 96"/>
              <a:gd name="T56" fmla="*/ 60 w 128"/>
              <a:gd name="T57" fmla="*/ 81 h 96"/>
              <a:gd name="T58" fmla="*/ 50 w 128"/>
              <a:gd name="T59" fmla="*/ 32 h 96"/>
              <a:gd name="T60" fmla="*/ 11 w 128"/>
              <a:gd name="T61" fmla="*/ 32 h 96"/>
              <a:gd name="T62" fmla="*/ 51 w 128"/>
              <a:gd name="T63" fmla="*/ 74 h 96"/>
              <a:gd name="T64" fmla="*/ 117 w 128"/>
              <a:gd name="T65" fmla="*/ 32 h 96"/>
              <a:gd name="T66" fmla="*/ 102 w 128"/>
              <a:gd name="T67" fmla="*/ 32 h 96"/>
              <a:gd name="T68" fmla="*/ 92 w 128"/>
              <a:gd name="T69" fmla="*/ 17 h 96"/>
              <a:gd name="T70" fmla="*/ 120 w 128"/>
              <a:gd name="T71" fmla="*/ 28 h 96"/>
              <a:gd name="T72" fmla="*/ 27 w 128"/>
              <a:gd name="T73" fmla="*/ 10 h 96"/>
              <a:gd name="T74" fmla="*/ 25 w 128"/>
              <a:gd name="T75" fmla="*/ 28 h 96"/>
              <a:gd name="T76" fmla="*/ 27 w 128"/>
              <a:gd name="T77" fmla="*/ 1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96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4" name="TextBox 33"/>
          <p:cNvSpPr txBox="1"/>
          <p:nvPr/>
        </p:nvSpPr>
        <p:spPr>
          <a:xfrm>
            <a:off x="6318414" y="4932760"/>
            <a:ext cx="1901482" cy="418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 Text Here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318413" y="5351208"/>
            <a:ext cx="4336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18414" y="3867981"/>
            <a:ext cx="1901482" cy="418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 Text Here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318413" y="4286429"/>
            <a:ext cx="4336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18414" y="2803202"/>
            <a:ext cx="1901482" cy="418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 Text Here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318413" y="3221650"/>
            <a:ext cx="4336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18414" y="1738423"/>
            <a:ext cx="1901482" cy="418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 Text Here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318413" y="2156871"/>
            <a:ext cx="4336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644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5980" y="450574"/>
            <a:ext cx="50000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Infographic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Element</a:t>
            </a:r>
            <a:endParaRPr lang="en-US" sz="4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392738" y="3005138"/>
            <a:ext cx="1403350" cy="1404938"/>
          </a:xfrm>
          <a:prstGeom prst="ellipse">
            <a:avLst/>
          </a:prstGeom>
          <a:solidFill>
            <a:srgbClr val="CE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586413" y="3195638"/>
            <a:ext cx="1019175" cy="1019175"/>
          </a:xfrm>
          <a:prstGeom prst="ellipse">
            <a:avLst/>
          </a:prstGeom>
          <a:solidFill>
            <a:srgbClr val="B7B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5507038" y="3121025"/>
            <a:ext cx="1173163" cy="1173163"/>
          </a:xfrm>
          <a:custGeom>
            <a:avLst/>
            <a:gdLst>
              <a:gd name="T0" fmla="*/ 133 w 266"/>
              <a:gd name="T1" fmla="*/ 266 h 266"/>
              <a:gd name="T2" fmla="*/ 0 w 266"/>
              <a:gd name="T3" fmla="*/ 133 h 266"/>
              <a:gd name="T4" fmla="*/ 133 w 266"/>
              <a:gd name="T5" fmla="*/ 0 h 266"/>
              <a:gd name="T6" fmla="*/ 266 w 266"/>
              <a:gd name="T7" fmla="*/ 133 h 266"/>
              <a:gd name="T8" fmla="*/ 133 w 266"/>
              <a:gd name="T9" fmla="*/ 266 h 266"/>
              <a:gd name="T10" fmla="*/ 133 w 266"/>
              <a:gd name="T11" fmla="*/ 4 h 266"/>
              <a:gd name="T12" fmla="*/ 4 w 266"/>
              <a:gd name="T13" fmla="*/ 133 h 266"/>
              <a:gd name="T14" fmla="*/ 133 w 266"/>
              <a:gd name="T15" fmla="*/ 262 h 266"/>
              <a:gd name="T16" fmla="*/ 262 w 266"/>
              <a:gd name="T17" fmla="*/ 133 h 266"/>
              <a:gd name="T18" fmla="*/ 133 w 266"/>
              <a:gd name="T19" fmla="*/ 4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6" h="266">
                <a:moveTo>
                  <a:pt x="133" y="266"/>
                </a:moveTo>
                <a:cubicBezTo>
                  <a:pt x="60" y="266"/>
                  <a:pt x="0" y="206"/>
                  <a:pt x="0" y="133"/>
                </a:cubicBezTo>
                <a:cubicBezTo>
                  <a:pt x="0" y="59"/>
                  <a:pt x="60" y="0"/>
                  <a:pt x="133" y="0"/>
                </a:cubicBezTo>
                <a:cubicBezTo>
                  <a:pt x="207" y="0"/>
                  <a:pt x="266" y="59"/>
                  <a:pt x="266" y="133"/>
                </a:cubicBezTo>
                <a:cubicBezTo>
                  <a:pt x="266" y="206"/>
                  <a:pt x="207" y="266"/>
                  <a:pt x="133" y="266"/>
                </a:cubicBezTo>
                <a:close/>
                <a:moveTo>
                  <a:pt x="133" y="4"/>
                </a:moveTo>
                <a:cubicBezTo>
                  <a:pt x="62" y="4"/>
                  <a:pt x="4" y="62"/>
                  <a:pt x="4" y="133"/>
                </a:cubicBezTo>
                <a:cubicBezTo>
                  <a:pt x="4" y="204"/>
                  <a:pt x="62" y="262"/>
                  <a:pt x="133" y="262"/>
                </a:cubicBezTo>
                <a:cubicBezTo>
                  <a:pt x="204" y="262"/>
                  <a:pt x="262" y="204"/>
                  <a:pt x="262" y="133"/>
                </a:cubicBezTo>
                <a:cubicBezTo>
                  <a:pt x="262" y="62"/>
                  <a:pt x="204" y="4"/>
                  <a:pt x="133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468813" y="2078038"/>
            <a:ext cx="1978025" cy="1598613"/>
          </a:xfrm>
          <a:custGeom>
            <a:avLst/>
            <a:gdLst>
              <a:gd name="T0" fmla="*/ 395 w 448"/>
              <a:gd name="T1" fmla="*/ 48 h 362"/>
              <a:gd name="T2" fmla="*/ 395 w 448"/>
              <a:gd name="T3" fmla="*/ 1 h 362"/>
              <a:gd name="T4" fmla="*/ 368 w 448"/>
              <a:gd name="T5" fmla="*/ 0 h 362"/>
              <a:gd name="T6" fmla="*/ 270 w 448"/>
              <a:gd name="T7" fmla="*/ 14 h 362"/>
              <a:gd name="T8" fmla="*/ 0 w 448"/>
              <a:gd name="T9" fmla="*/ 362 h 362"/>
              <a:gd name="T10" fmla="*/ 44 w 448"/>
              <a:gd name="T11" fmla="*/ 362 h 362"/>
              <a:gd name="T12" fmla="*/ 97 w 448"/>
              <a:gd name="T13" fmla="*/ 310 h 362"/>
              <a:gd name="T14" fmla="*/ 149 w 448"/>
              <a:gd name="T15" fmla="*/ 362 h 362"/>
              <a:gd name="T16" fmla="*/ 190 w 448"/>
              <a:gd name="T17" fmla="*/ 362 h 362"/>
              <a:gd name="T18" fmla="*/ 270 w 448"/>
              <a:gd name="T19" fmla="*/ 220 h 362"/>
              <a:gd name="T20" fmla="*/ 368 w 448"/>
              <a:gd name="T21" fmla="*/ 191 h 362"/>
              <a:gd name="T22" fmla="*/ 395 w 448"/>
              <a:gd name="T23" fmla="*/ 193 h 362"/>
              <a:gd name="T24" fmla="*/ 395 w 448"/>
              <a:gd name="T25" fmla="*/ 153 h 362"/>
              <a:gd name="T26" fmla="*/ 448 w 448"/>
              <a:gd name="T27" fmla="*/ 101 h 362"/>
              <a:gd name="T28" fmla="*/ 395 w 448"/>
              <a:gd name="T29" fmla="*/ 48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48" h="362">
                <a:moveTo>
                  <a:pt x="395" y="48"/>
                </a:moveTo>
                <a:cubicBezTo>
                  <a:pt x="395" y="1"/>
                  <a:pt x="395" y="1"/>
                  <a:pt x="395" y="1"/>
                </a:cubicBezTo>
                <a:cubicBezTo>
                  <a:pt x="386" y="1"/>
                  <a:pt x="377" y="0"/>
                  <a:pt x="368" y="0"/>
                </a:cubicBezTo>
                <a:cubicBezTo>
                  <a:pt x="334" y="0"/>
                  <a:pt x="302" y="5"/>
                  <a:pt x="270" y="14"/>
                </a:cubicBezTo>
                <a:cubicBezTo>
                  <a:pt x="116" y="56"/>
                  <a:pt x="3" y="195"/>
                  <a:pt x="0" y="362"/>
                </a:cubicBezTo>
                <a:cubicBezTo>
                  <a:pt x="44" y="362"/>
                  <a:pt x="44" y="362"/>
                  <a:pt x="44" y="362"/>
                </a:cubicBezTo>
                <a:cubicBezTo>
                  <a:pt x="44" y="333"/>
                  <a:pt x="68" y="310"/>
                  <a:pt x="97" y="310"/>
                </a:cubicBezTo>
                <a:cubicBezTo>
                  <a:pt x="126" y="310"/>
                  <a:pt x="149" y="333"/>
                  <a:pt x="149" y="362"/>
                </a:cubicBezTo>
                <a:cubicBezTo>
                  <a:pt x="190" y="362"/>
                  <a:pt x="190" y="362"/>
                  <a:pt x="190" y="362"/>
                </a:cubicBezTo>
                <a:cubicBezTo>
                  <a:pt x="193" y="303"/>
                  <a:pt x="224" y="251"/>
                  <a:pt x="270" y="220"/>
                </a:cubicBezTo>
                <a:cubicBezTo>
                  <a:pt x="298" y="202"/>
                  <a:pt x="332" y="191"/>
                  <a:pt x="368" y="191"/>
                </a:cubicBezTo>
                <a:cubicBezTo>
                  <a:pt x="377" y="191"/>
                  <a:pt x="386" y="192"/>
                  <a:pt x="395" y="193"/>
                </a:cubicBezTo>
                <a:cubicBezTo>
                  <a:pt x="395" y="153"/>
                  <a:pt x="395" y="153"/>
                  <a:pt x="395" y="153"/>
                </a:cubicBezTo>
                <a:cubicBezTo>
                  <a:pt x="424" y="153"/>
                  <a:pt x="448" y="130"/>
                  <a:pt x="448" y="101"/>
                </a:cubicBezTo>
                <a:cubicBezTo>
                  <a:pt x="448" y="72"/>
                  <a:pt x="424" y="48"/>
                  <a:pt x="395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891213" y="3768725"/>
            <a:ext cx="1827213" cy="1563688"/>
          </a:xfrm>
          <a:custGeom>
            <a:avLst/>
            <a:gdLst>
              <a:gd name="T0" fmla="*/ 371 w 414"/>
              <a:gd name="T1" fmla="*/ 0 h 354"/>
              <a:gd name="T2" fmla="*/ 319 w 414"/>
              <a:gd name="T3" fmla="*/ 53 h 354"/>
              <a:gd name="T4" fmla="*/ 266 w 414"/>
              <a:gd name="T5" fmla="*/ 0 h 354"/>
              <a:gd name="T6" fmla="*/ 224 w 414"/>
              <a:gd name="T7" fmla="*/ 0 h 354"/>
              <a:gd name="T8" fmla="*/ 177 w 414"/>
              <a:gd name="T9" fmla="*/ 106 h 354"/>
              <a:gd name="T10" fmla="*/ 52 w 414"/>
              <a:gd name="T11" fmla="*/ 164 h 354"/>
              <a:gd name="T12" fmla="*/ 52 w 414"/>
              <a:gd name="T13" fmla="*/ 209 h 354"/>
              <a:gd name="T14" fmla="*/ 0 w 414"/>
              <a:gd name="T15" fmla="*/ 261 h 354"/>
              <a:gd name="T16" fmla="*/ 52 w 414"/>
              <a:gd name="T17" fmla="*/ 314 h 354"/>
              <a:gd name="T18" fmla="*/ 52 w 414"/>
              <a:gd name="T19" fmla="*/ 354 h 354"/>
              <a:gd name="T20" fmla="*/ 177 w 414"/>
              <a:gd name="T21" fmla="*/ 330 h 354"/>
              <a:gd name="T22" fmla="*/ 414 w 414"/>
              <a:gd name="T23" fmla="*/ 0 h 354"/>
              <a:gd name="T24" fmla="*/ 371 w 414"/>
              <a:gd name="T25" fmla="*/ 0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4" h="354">
                <a:moveTo>
                  <a:pt x="371" y="0"/>
                </a:moveTo>
                <a:cubicBezTo>
                  <a:pt x="371" y="29"/>
                  <a:pt x="348" y="53"/>
                  <a:pt x="319" y="53"/>
                </a:cubicBezTo>
                <a:cubicBezTo>
                  <a:pt x="290" y="53"/>
                  <a:pt x="266" y="29"/>
                  <a:pt x="266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20" y="41"/>
                  <a:pt x="203" y="78"/>
                  <a:pt x="177" y="106"/>
                </a:cubicBezTo>
                <a:cubicBezTo>
                  <a:pt x="146" y="140"/>
                  <a:pt x="102" y="162"/>
                  <a:pt x="52" y="164"/>
                </a:cubicBezTo>
                <a:cubicBezTo>
                  <a:pt x="52" y="209"/>
                  <a:pt x="52" y="209"/>
                  <a:pt x="52" y="209"/>
                </a:cubicBezTo>
                <a:cubicBezTo>
                  <a:pt x="23" y="209"/>
                  <a:pt x="0" y="232"/>
                  <a:pt x="0" y="261"/>
                </a:cubicBezTo>
                <a:cubicBezTo>
                  <a:pt x="0" y="291"/>
                  <a:pt x="23" y="314"/>
                  <a:pt x="52" y="314"/>
                </a:cubicBezTo>
                <a:cubicBezTo>
                  <a:pt x="52" y="354"/>
                  <a:pt x="52" y="354"/>
                  <a:pt x="52" y="354"/>
                </a:cubicBezTo>
                <a:cubicBezTo>
                  <a:pt x="96" y="354"/>
                  <a:pt x="138" y="345"/>
                  <a:pt x="177" y="330"/>
                </a:cubicBezTo>
                <a:cubicBezTo>
                  <a:pt x="312" y="279"/>
                  <a:pt x="409" y="151"/>
                  <a:pt x="414" y="0"/>
                </a:cubicBezTo>
                <a:lnTo>
                  <a:pt x="37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6213475" y="2082800"/>
            <a:ext cx="1509713" cy="1920875"/>
          </a:xfrm>
          <a:custGeom>
            <a:avLst/>
            <a:gdLst>
              <a:gd name="T0" fmla="*/ 325 w 342"/>
              <a:gd name="T1" fmla="*/ 257 h 435"/>
              <a:gd name="T2" fmla="*/ 0 w 342"/>
              <a:gd name="T3" fmla="*/ 0 h 435"/>
              <a:gd name="T4" fmla="*/ 0 w 342"/>
              <a:gd name="T5" fmla="*/ 47 h 435"/>
              <a:gd name="T6" fmla="*/ 53 w 342"/>
              <a:gd name="T7" fmla="*/ 100 h 435"/>
              <a:gd name="T8" fmla="*/ 0 w 342"/>
              <a:gd name="T9" fmla="*/ 152 h 435"/>
              <a:gd name="T10" fmla="*/ 0 w 342"/>
              <a:gd name="T11" fmla="*/ 192 h 435"/>
              <a:gd name="T12" fmla="*/ 112 w 342"/>
              <a:gd name="T13" fmla="*/ 257 h 435"/>
              <a:gd name="T14" fmla="*/ 151 w 342"/>
              <a:gd name="T15" fmla="*/ 368 h 435"/>
              <a:gd name="T16" fmla="*/ 151 w 342"/>
              <a:gd name="T17" fmla="*/ 382 h 435"/>
              <a:gd name="T18" fmla="*/ 193 w 342"/>
              <a:gd name="T19" fmla="*/ 382 h 435"/>
              <a:gd name="T20" fmla="*/ 246 w 342"/>
              <a:gd name="T21" fmla="*/ 435 h 435"/>
              <a:gd name="T22" fmla="*/ 298 w 342"/>
              <a:gd name="T23" fmla="*/ 382 h 435"/>
              <a:gd name="T24" fmla="*/ 341 w 342"/>
              <a:gd name="T25" fmla="*/ 382 h 435"/>
              <a:gd name="T26" fmla="*/ 342 w 342"/>
              <a:gd name="T27" fmla="*/ 368 h 435"/>
              <a:gd name="T28" fmla="*/ 325 w 342"/>
              <a:gd name="T29" fmla="*/ 257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42" h="435">
                <a:moveTo>
                  <a:pt x="325" y="257"/>
                </a:moveTo>
                <a:cubicBezTo>
                  <a:pt x="280" y="116"/>
                  <a:pt x="153" y="11"/>
                  <a:pt x="0" y="0"/>
                </a:cubicBezTo>
                <a:cubicBezTo>
                  <a:pt x="0" y="47"/>
                  <a:pt x="0" y="47"/>
                  <a:pt x="0" y="47"/>
                </a:cubicBezTo>
                <a:cubicBezTo>
                  <a:pt x="29" y="47"/>
                  <a:pt x="53" y="71"/>
                  <a:pt x="53" y="100"/>
                </a:cubicBezTo>
                <a:cubicBezTo>
                  <a:pt x="53" y="129"/>
                  <a:pt x="29" y="152"/>
                  <a:pt x="0" y="152"/>
                </a:cubicBezTo>
                <a:cubicBezTo>
                  <a:pt x="0" y="192"/>
                  <a:pt x="0" y="192"/>
                  <a:pt x="0" y="192"/>
                </a:cubicBezTo>
                <a:cubicBezTo>
                  <a:pt x="45" y="199"/>
                  <a:pt x="85" y="223"/>
                  <a:pt x="112" y="257"/>
                </a:cubicBezTo>
                <a:cubicBezTo>
                  <a:pt x="137" y="288"/>
                  <a:pt x="151" y="326"/>
                  <a:pt x="151" y="368"/>
                </a:cubicBezTo>
                <a:cubicBezTo>
                  <a:pt x="151" y="373"/>
                  <a:pt x="151" y="377"/>
                  <a:pt x="151" y="382"/>
                </a:cubicBezTo>
                <a:cubicBezTo>
                  <a:pt x="193" y="382"/>
                  <a:pt x="193" y="382"/>
                  <a:pt x="193" y="382"/>
                </a:cubicBezTo>
                <a:cubicBezTo>
                  <a:pt x="193" y="411"/>
                  <a:pt x="217" y="435"/>
                  <a:pt x="246" y="435"/>
                </a:cubicBezTo>
                <a:cubicBezTo>
                  <a:pt x="275" y="435"/>
                  <a:pt x="298" y="411"/>
                  <a:pt x="298" y="382"/>
                </a:cubicBezTo>
                <a:cubicBezTo>
                  <a:pt x="341" y="382"/>
                  <a:pt x="341" y="382"/>
                  <a:pt x="341" y="382"/>
                </a:cubicBezTo>
                <a:cubicBezTo>
                  <a:pt x="342" y="377"/>
                  <a:pt x="342" y="373"/>
                  <a:pt x="342" y="368"/>
                </a:cubicBezTo>
                <a:cubicBezTo>
                  <a:pt x="342" y="329"/>
                  <a:pt x="336" y="292"/>
                  <a:pt x="325" y="2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468813" y="3446463"/>
            <a:ext cx="1651000" cy="1885950"/>
          </a:xfrm>
          <a:custGeom>
            <a:avLst/>
            <a:gdLst>
              <a:gd name="T0" fmla="*/ 374 w 374"/>
              <a:gd name="T1" fmla="*/ 282 h 427"/>
              <a:gd name="T2" fmla="*/ 374 w 374"/>
              <a:gd name="T3" fmla="*/ 237 h 427"/>
              <a:gd name="T4" fmla="*/ 368 w 374"/>
              <a:gd name="T5" fmla="*/ 237 h 427"/>
              <a:gd name="T6" fmla="*/ 235 w 374"/>
              <a:gd name="T7" fmla="*/ 177 h 427"/>
              <a:gd name="T8" fmla="*/ 190 w 374"/>
              <a:gd name="T9" fmla="*/ 59 h 427"/>
              <a:gd name="T10" fmla="*/ 190 w 374"/>
              <a:gd name="T11" fmla="*/ 52 h 427"/>
              <a:gd name="T12" fmla="*/ 149 w 374"/>
              <a:gd name="T13" fmla="*/ 52 h 427"/>
              <a:gd name="T14" fmla="*/ 97 w 374"/>
              <a:gd name="T15" fmla="*/ 0 h 427"/>
              <a:gd name="T16" fmla="*/ 44 w 374"/>
              <a:gd name="T17" fmla="*/ 52 h 427"/>
              <a:gd name="T18" fmla="*/ 0 w 374"/>
              <a:gd name="T19" fmla="*/ 52 h 427"/>
              <a:gd name="T20" fmla="*/ 0 w 374"/>
              <a:gd name="T21" fmla="*/ 59 h 427"/>
              <a:gd name="T22" fmla="*/ 19 w 374"/>
              <a:gd name="T23" fmla="*/ 177 h 427"/>
              <a:gd name="T24" fmla="*/ 368 w 374"/>
              <a:gd name="T25" fmla="*/ 427 h 427"/>
              <a:gd name="T26" fmla="*/ 374 w 374"/>
              <a:gd name="T27" fmla="*/ 427 h 427"/>
              <a:gd name="T28" fmla="*/ 374 w 374"/>
              <a:gd name="T29" fmla="*/ 387 h 427"/>
              <a:gd name="T30" fmla="*/ 322 w 374"/>
              <a:gd name="T31" fmla="*/ 334 h 427"/>
              <a:gd name="T32" fmla="*/ 374 w 374"/>
              <a:gd name="T33" fmla="*/ 282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74" h="427">
                <a:moveTo>
                  <a:pt x="374" y="282"/>
                </a:moveTo>
                <a:cubicBezTo>
                  <a:pt x="374" y="237"/>
                  <a:pt x="374" y="237"/>
                  <a:pt x="374" y="237"/>
                </a:cubicBezTo>
                <a:cubicBezTo>
                  <a:pt x="372" y="237"/>
                  <a:pt x="370" y="237"/>
                  <a:pt x="368" y="237"/>
                </a:cubicBezTo>
                <a:cubicBezTo>
                  <a:pt x="315" y="237"/>
                  <a:pt x="268" y="214"/>
                  <a:pt x="235" y="177"/>
                </a:cubicBezTo>
                <a:cubicBezTo>
                  <a:pt x="207" y="145"/>
                  <a:pt x="190" y="104"/>
                  <a:pt x="190" y="59"/>
                </a:cubicBezTo>
                <a:cubicBezTo>
                  <a:pt x="190" y="57"/>
                  <a:pt x="190" y="54"/>
                  <a:pt x="190" y="52"/>
                </a:cubicBezTo>
                <a:cubicBezTo>
                  <a:pt x="149" y="52"/>
                  <a:pt x="149" y="52"/>
                  <a:pt x="149" y="52"/>
                </a:cubicBezTo>
                <a:cubicBezTo>
                  <a:pt x="149" y="23"/>
                  <a:pt x="126" y="0"/>
                  <a:pt x="97" y="0"/>
                </a:cubicBezTo>
                <a:cubicBezTo>
                  <a:pt x="68" y="0"/>
                  <a:pt x="44" y="23"/>
                  <a:pt x="44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4"/>
                  <a:pt x="0" y="57"/>
                  <a:pt x="0" y="59"/>
                </a:cubicBezTo>
                <a:cubicBezTo>
                  <a:pt x="0" y="100"/>
                  <a:pt x="6" y="140"/>
                  <a:pt x="19" y="177"/>
                </a:cubicBezTo>
                <a:cubicBezTo>
                  <a:pt x="68" y="323"/>
                  <a:pt x="206" y="427"/>
                  <a:pt x="368" y="427"/>
                </a:cubicBezTo>
                <a:cubicBezTo>
                  <a:pt x="370" y="427"/>
                  <a:pt x="372" y="427"/>
                  <a:pt x="374" y="427"/>
                </a:cubicBezTo>
                <a:cubicBezTo>
                  <a:pt x="374" y="387"/>
                  <a:pt x="374" y="387"/>
                  <a:pt x="374" y="387"/>
                </a:cubicBezTo>
                <a:cubicBezTo>
                  <a:pt x="345" y="387"/>
                  <a:pt x="322" y="364"/>
                  <a:pt x="322" y="334"/>
                </a:cubicBezTo>
                <a:cubicBezTo>
                  <a:pt x="322" y="305"/>
                  <a:pt x="345" y="282"/>
                  <a:pt x="374" y="2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2"/>
          <p:cNvSpPr>
            <a:spLocks noEditPoints="1"/>
          </p:cNvSpPr>
          <p:nvPr/>
        </p:nvSpPr>
        <p:spPr bwMode="auto">
          <a:xfrm>
            <a:off x="6116638" y="2365375"/>
            <a:ext cx="241300" cy="238125"/>
          </a:xfrm>
          <a:custGeom>
            <a:avLst/>
            <a:gdLst>
              <a:gd name="T0" fmla="*/ 10 w 55"/>
              <a:gd name="T1" fmla="*/ 45 h 54"/>
              <a:gd name="T2" fmla="*/ 10 w 55"/>
              <a:gd name="T3" fmla="*/ 10 h 54"/>
              <a:gd name="T4" fmla="*/ 45 w 55"/>
              <a:gd name="T5" fmla="*/ 10 h 54"/>
              <a:gd name="T6" fmla="*/ 45 w 55"/>
              <a:gd name="T7" fmla="*/ 45 h 54"/>
              <a:gd name="T8" fmla="*/ 10 w 55"/>
              <a:gd name="T9" fmla="*/ 45 h 54"/>
              <a:gd name="T10" fmla="*/ 42 w 55"/>
              <a:gd name="T11" fmla="*/ 12 h 54"/>
              <a:gd name="T12" fmla="*/ 13 w 55"/>
              <a:gd name="T13" fmla="*/ 12 h 54"/>
              <a:gd name="T14" fmla="*/ 13 w 55"/>
              <a:gd name="T15" fmla="*/ 42 h 54"/>
              <a:gd name="T16" fmla="*/ 42 w 55"/>
              <a:gd name="T17" fmla="*/ 42 h 54"/>
              <a:gd name="T18" fmla="*/ 42 w 55"/>
              <a:gd name="T19" fmla="*/ 12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5" h="54">
                <a:moveTo>
                  <a:pt x="10" y="45"/>
                </a:moveTo>
                <a:cubicBezTo>
                  <a:pt x="0" y="35"/>
                  <a:pt x="0" y="19"/>
                  <a:pt x="10" y="10"/>
                </a:cubicBezTo>
                <a:cubicBezTo>
                  <a:pt x="20" y="0"/>
                  <a:pt x="35" y="0"/>
                  <a:pt x="45" y="10"/>
                </a:cubicBezTo>
                <a:cubicBezTo>
                  <a:pt x="55" y="19"/>
                  <a:pt x="55" y="35"/>
                  <a:pt x="45" y="45"/>
                </a:cubicBezTo>
                <a:cubicBezTo>
                  <a:pt x="35" y="54"/>
                  <a:pt x="20" y="54"/>
                  <a:pt x="10" y="45"/>
                </a:cubicBezTo>
                <a:close/>
                <a:moveTo>
                  <a:pt x="42" y="12"/>
                </a:moveTo>
                <a:cubicBezTo>
                  <a:pt x="34" y="4"/>
                  <a:pt x="21" y="4"/>
                  <a:pt x="13" y="12"/>
                </a:cubicBezTo>
                <a:cubicBezTo>
                  <a:pt x="5" y="21"/>
                  <a:pt x="5" y="34"/>
                  <a:pt x="13" y="42"/>
                </a:cubicBezTo>
                <a:cubicBezTo>
                  <a:pt x="21" y="50"/>
                  <a:pt x="34" y="50"/>
                  <a:pt x="42" y="42"/>
                </a:cubicBezTo>
                <a:cubicBezTo>
                  <a:pt x="50" y="34"/>
                  <a:pt x="50" y="21"/>
                  <a:pt x="42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6156325" y="2405063"/>
            <a:ext cx="119063" cy="111125"/>
          </a:xfrm>
          <a:custGeom>
            <a:avLst/>
            <a:gdLst>
              <a:gd name="T0" fmla="*/ 9 w 27"/>
              <a:gd name="T1" fmla="*/ 9 h 25"/>
              <a:gd name="T2" fmla="*/ 25 w 27"/>
              <a:gd name="T3" fmla="*/ 7 h 25"/>
              <a:gd name="T4" fmla="*/ 27 w 27"/>
              <a:gd name="T5" fmla="*/ 3 h 25"/>
              <a:gd name="T6" fmla="*/ 6 w 27"/>
              <a:gd name="T7" fmla="*/ 6 h 25"/>
              <a:gd name="T8" fmla="*/ 2 w 27"/>
              <a:gd name="T9" fmla="*/ 25 h 25"/>
              <a:gd name="T10" fmla="*/ 6 w 27"/>
              <a:gd name="T11" fmla="*/ 23 h 25"/>
              <a:gd name="T12" fmla="*/ 9 w 27"/>
              <a:gd name="T13" fmla="*/ 9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25">
                <a:moveTo>
                  <a:pt x="9" y="9"/>
                </a:moveTo>
                <a:cubicBezTo>
                  <a:pt x="13" y="5"/>
                  <a:pt x="20" y="4"/>
                  <a:pt x="25" y="7"/>
                </a:cubicBezTo>
                <a:cubicBezTo>
                  <a:pt x="27" y="3"/>
                  <a:pt x="27" y="3"/>
                  <a:pt x="27" y="3"/>
                </a:cubicBezTo>
                <a:cubicBezTo>
                  <a:pt x="20" y="0"/>
                  <a:pt x="12" y="0"/>
                  <a:pt x="6" y="6"/>
                </a:cubicBezTo>
                <a:cubicBezTo>
                  <a:pt x="1" y="11"/>
                  <a:pt x="0" y="18"/>
                  <a:pt x="2" y="25"/>
                </a:cubicBezTo>
                <a:cubicBezTo>
                  <a:pt x="6" y="23"/>
                  <a:pt x="6" y="23"/>
                  <a:pt x="6" y="23"/>
                </a:cubicBezTo>
                <a:cubicBezTo>
                  <a:pt x="4" y="18"/>
                  <a:pt x="5" y="13"/>
                  <a:pt x="9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6275388" y="2422525"/>
            <a:ext cx="25400" cy="31750"/>
          </a:xfrm>
          <a:custGeom>
            <a:avLst/>
            <a:gdLst>
              <a:gd name="T0" fmla="*/ 4 w 6"/>
              <a:gd name="T1" fmla="*/ 2 h 7"/>
              <a:gd name="T2" fmla="*/ 2 w 6"/>
              <a:gd name="T3" fmla="*/ 0 h 7"/>
              <a:gd name="T4" fmla="*/ 0 w 6"/>
              <a:gd name="T5" fmla="*/ 4 h 7"/>
              <a:gd name="T6" fmla="*/ 1 w 6"/>
              <a:gd name="T7" fmla="*/ 5 h 7"/>
              <a:gd name="T8" fmla="*/ 3 w 6"/>
              <a:gd name="T9" fmla="*/ 7 h 7"/>
              <a:gd name="T10" fmla="*/ 6 w 6"/>
              <a:gd name="T11" fmla="*/ 5 h 7"/>
              <a:gd name="T12" fmla="*/ 4 w 6"/>
              <a:gd name="T13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7">
                <a:moveTo>
                  <a:pt x="4" y="2"/>
                </a:moveTo>
                <a:cubicBezTo>
                  <a:pt x="3" y="1"/>
                  <a:pt x="2" y="1"/>
                  <a:pt x="2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1" y="4"/>
                  <a:pt x="1" y="5"/>
                </a:cubicBezTo>
                <a:cubicBezTo>
                  <a:pt x="2" y="6"/>
                  <a:pt x="2" y="6"/>
                  <a:pt x="3" y="7"/>
                </a:cubicBezTo>
                <a:cubicBezTo>
                  <a:pt x="6" y="5"/>
                  <a:pt x="6" y="5"/>
                  <a:pt x="6" y="5"/>
                </a:cubicBezTo>
                <a:cubicBezTo>
                  <a:pt x="6" y="4"/>
                  <a:pt x="5" y="3"/>
                  <a:pt x="4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5"/>
          <p:cNvSpPr>
            <a:spLocks noEditPoints="1"/>
          </p:cNvSpPr>
          <p:nvPr/>
        </p:nvSpPr>
        <p:spPr bwMode="auto">
          <a:xfrm>
            <a:off x="6111875" y="2533650"/>
            <a:ext cx="79375" cy="79375"/>
          </a:xfrm>
          <a:custGeom>
            <a:avLst/>
            <a:gdLst>
              <a:gd name="T0" fmla="*/ 22 w 50"/>
              <a:gd name="T1" fmla="*/ 50 h 50"/>
              <a:gd name="T2" fmla="*/ 0 w 50"/>
              <a:gd name="T3" fmla="*/ 25 h 50"/>
              <a:gd name="T4" fmla="*/ 28 w 50"/>
              <a:gd name="T5" fmla="*/ 0 h 50"/>
              <a:gd name="T6" fmla="*/ 50 w 50"/>
              <a:gd name="T7" fmla="*/ 22 h 50"/>
              <a:gd name="T8" fmla="*/ 22 w 50"/>
              <a:gd name="T9" fmla="*/ 50 h 50"/>
              <a:gd name="T10" fmla="*/ 16 w 50"/>
              <a:gd name="T11" fmla="*/ 25 h 50"/>
              <a:gd name="T12" fmla="*/ 22 w 50"/>
              <a:gd name="T13" fmla="*/ 33 h 50"/>
              <a:gd name="T14" fmla="*/ 33 w 50"/>
              <a:gd name="T15" fmla="*/ 22 h 50"/>
              <a:gd name="T16" fmla="*/ 28 w 50"/>
              <a:gd name="T17" fmla="*/ 14 h 50"/>
              <a:gd name="T18" fmla="*/ 16 w 50"/>
              <a:gd name="T19" fmla="*/ 2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50">
                <a:moveTo>
                  <a:pt x="22" y="50"/>
                </a:moveTo>
                <a:lnTo>
                  <a:pt x="0" y="25"/>
                </a:lnTo>
                <a:lnTo>
                  <a:pt x="28" y="0"/>
                </a:lnTo>
                <a:lnTo>
                  <a:pt x="50" y="22"/>
                </a:lnTo>
                <a:lnTo>
                  <a:pt x="22" y="50"/>
                </a:lnTo>
                <a:close/>
                <a:moveTo>
                  <a:pt x="16" y="25"/>
                </a:moveTo>
                <a:lnTo>
                  <a:pt x="22" y="33"/>
                </a:lnTo>
                <a:lnTo>
                  <a:pt x="33" y="22"/>
                </a:lnTo>
                <a:lnTo>
                  <a:pt x="28" y="14"/>
                </a:lnTo>
                <a:lnTo>
                  <a:pt x="16" y="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6"/>
          <p:cNvSpPr>
            <a:spLocks noEditPoints="1"/>
          </p:cNvSpPr>
          <p:nvPr/>
        </p:nvSpPr>
        <p:spPr bwMode="auto">
          <a:xfrm>
            <a:off x="6015038" y="2555875"/>
            <a:ext cx="153988" cy="153988"/>
          </a:xfrm>
          <a:custGeom>
            <a:avLst/>
            <a:gdLst>
              <a:gd name="T0" fmla="*/ 9 w 35"/>
              <a:gd name="T1" fmla="*/ 32 h 35"/>
              <a:gd name="T2" fmla="*/ 3 w 35"/>
              <a:gd name="T3" fmla="*/ 26 h 35"/>
              <a:gd name="T4" fmla="*/ 3 w 35"/>
              <a:gd name="T5" fmla="*/ 17 h 35"/>
              <a:gd name="T6" fmla="*/ 17 w 35"/>
              <a:gd name="T7" fmla="*/ 3 h 35"/>
              <a:gd name="T8" fmla="*/ 26 w 35"/>
              <a:gd name="T9" fmla="*/ 3 h 35"/>
              <a:gd name="T10" fmla="*/ 32 w 35"/>
              <a:gd name="T11" fmla="*/ 9 h 35"/>
              <a:gd name="T12" fmla="*/ 32 w 35"/>
              <a:gd name="T13" fmla="*/ 18 h 35"/>
              <a:gd name="T14" fmla="*/ 18 w 35"/>
              <a:gd name="T15" fmla="*/ 32 h 35"/>
              <a:gd name="T16" fmla="*/ 9 w 35"/>
              <a:gd name="T17" fmla="*/ 32 h 35"/>
              <a:gd name="T18" fmla="*/ 23 w 35"/>
              <a:gd name="T19" fmla="*/ 5 h 35"/>
              <a:gd name="T20" fmla="*/ 19 w 35"/>
              <a:gd name="T21" fmla="*/ 5 h 35"/>
              <a:gd name="T22" fmla="*/ 5 w 35"/>
              <a:gd name="T23" fmla="*/ 19 h 35"/>
              <a:gd name="T24" fmla="*/ 5 w 35"/>
              <a:gd name="T25" fmla="*/ 23 h 35"/>
              <a:gd name="T26" fmla="*/ 11 w 35"/>
              <a:gd name="T27" fmla="*/ 29 h 35"/>
              <a:gd name="T28" fmla="*/ 15 w 35"/>
              <a:gd name="T29" fmla="*/ 29 h 35"/>
              <a:gd name="T30" fmla="*/ 29 w 35"/>
              <a:gd name="T31" fmla="*/ 15 h 35"/>
              <a:gd name="T32" fmla="*/ 29 w 35"/>
              <a:gd name="T33" fmla="*/ 11 h 35"/>
              <a:gd name="T34" fmla="*/ 23 w 35"/>
              <a:gd name="T35" fmla="*/ 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" h="35">
                <a:moveTo>
                  <a:pt x="9" y="32"/>
                </a:moveTo>
                <a:cubicBezTo>
                  <a:pt x="3" y="26"/>
                  <a:pt x="3" y="26"/>
                  <a:pt x="3" y="26"/>
                </a:cubicBezTo>
                <a:cubicBezTo>
                  <a:pt x="0" y="24"/>
                  <a:pt x="0" y="19"/>
                  <a:pt x="3" y="17"/>
                </a:cubicBezTo>
                <a:cubicBezTo>
                  <a:pt x="17" y="3"/>
                  <a:pt x="17" y="3"/>
                  <a:pt x="17" y="3"/>
                </a:cubicBezTo>
                <a:cubicBezTo>
                  <a:pt x="19" y="0"/>
                  <a:pt x="23" y="0"/>
                  <a:pt x="26" y="3"/>
                </a:cubicBezTo>
                <a:cubicBezTo>
                  <a:pt x="32" y="9"/>
                  <a:pt x="32" y="9"/>
                  <a:pt x="32" y="9"/>
                </a:cubicBezTo>
                <a:cubicBezTo>
                  <a:pt x="35" y="11"/>
                  <a:pt x="35" y="16"/>
                  <a:pt x="32" y="18"/>
                </a:cubicBezTo>
                <a:cubicBezTo>
                  <a:pt x="18" y="32"/>
                  <a:pt x="18" y="32"/>
                  <a:pt x="18" y="32"/>
                </a:cubicBezTo>
                <a:cubicBezTo>
                  <a:pt x="16" y="35"/>
                  <a:pt x="11" y="35"/>
                  <a:pt x="9" y="32"/>
                </a:cubicBezTo>
                <a:close/>
                <a:moveTo>
                  <a:pt x="23" y="5"/>
                </a:moveTo>
                <a:cubicBezTo>
                  <a:pt x="22" y="4"/>
                  <a:pt x="20" y="4"/>
                  <a:pt x="19" y="5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20"/>
                  <a:pt x="4" y="22"/>
                  <a:pt x="5" y="23"/>
                </a:cubicBezTo>
                <a:cubicBezTo>
                  <a:pt x="11" y="29"/>
                  <a:pt x="11" y="29"/>
                  <a:pt x="11" y="29"/>
                </a:cubicBezTo>
                <a:cubicBezTo>
                  <a:pt x="13" y="30"/>
                  <a:pt x="14" y="30"/>
                  <a:pt x="15" y="29"/>
                </a:cubicBezTo>
                <a:cubicBezTo>
                  <a:pt x="29" y="15"/>
                  <a:pt x="29" y="15"/>
                  <a:pt x="29" y="15"/>
                </a:cubicBezTo>
                <a:cubicBezTo>
                  <a:pt x="30" y="14"/>
                  <a:pt x="30" y="13"/>
                  <a:pt x="29" y="11"/>
                </a:cubicBezTo>
                <a:lnTo>
                  <a:pt x="23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6032500" y="2573338"/>
            <a:ext cx="101600" cy="101600"/>
          </a:xfrm>
          <a:custGeom>
            <a:avLst/>
            <a:gdLst>
              <a:gd name="T0" fmla="*/ 8 w 64"/>
              <a:gd name="T1" fmla="*/ 64 h 64"/>
              <a:gd name="T2" fmla="*/ 0 w 64"/>
              <a:gd name="T3" fmla="*/ 58 h 64"/>
              <a:gd name="T4" fmla="*/ 58 w 64"/>
              <a:gd name="T5" fmla="*/ 0 h 64"/>
              <a:gd name="T6" fmla="*/ 64 w 64"/>
              <a:gd name="T7" fmla="*/ 8 h 64"/>
              <a:gd name="T8" fmla="*/ 8 w 64"/>
              <a:gd name="T9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64">
                <a:moveTo>
                  <a:pt x="8" y="64"/>
                </a:moveTo>
                <a:lnTo>
                  <a:pt x="0" y="58"/>
                </a:lnTo>
                <a:lnTo>
                  <a:pt x="58" y="0"/>
                </a:lnTo>
                <a:lnTo>
                  <a:pt x="64" y="8"/>
                </a:lnTo>
                <a:lnTo>
                  <a:pt x="8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8"/>
          <p:cNvSpPr>
            <a:spLocks noEditPoints="1"/>
          </p:cNvSpPr>
          <p:nvPr/>
        </p:nvSpPr>
        <p:spPr bwMode="auto">
          <a:xfrm>
            <a:off x="7205663" y="3587750"/>
            <a:ext cx="220663" cy="220663"/>
          </a:xfrm>
          <a:custGeom>
            <a:avLst/>
            <a:gdLst>
              <a:gd name="T0" fmla="*/ 25 w 50"/>
              <a:gd name="T1" fmla="*/ 50 h 50"/>
              <a:gd name="T2" fmla="*/ 0 w 50"/>
              <a:gd name="T3" fmla="*/ 25 h 50"/>
              <a:gd name="T4" fmla="*/ 25 w 50"/>
              <a:gd name="T5" fmla="*/ 0 h 50"/>
              <a:gd name="T6" fmla="*/ 50 w 50"/>
              <a:gd name="T7" fmla="*/ 25 h 50"/>
              <a:gd name="T8" fmla="*/ 25 w 50"/>
              <a:gd name="T9" fmla="*/ 50 h 50"/>
              <a:gd name="T10" fmla="*/ 25 w 50"/>
              <a:gd name="T11" fmla="*/ 4 h 50"/>
              <a:gd name="T12" fmla="*/ 4 w 50"/>
              <a:gd name="T13" fmla="*/ 25 h 50"/>
              <a:gd name="T14" fmla="*/ 25 w 50"/>
              <a:gd name="T15" fmla="*/ 46 h 50"/>
              <a:gd name="T16" fmla="*/ 46 w 50"/>
              <a:gd name="T17" fmla="*/ 25 h 50"/>
              <a:gd name="T18" fmla="*/ 25 w 50"/>
              <a:gd name="T19" fmla="*/ 4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50">
                <a:moveTo>
                  <a:pt x="25" y="50"/>
                </a:moveTo>
                <a:cubicBezTo>
                  <a:pt x="11" y="50"/>
                  <a:pt x="0" y="38"/>
                  <a:pt x="0" y="25"/>
                </a:cubicBezTo>
                <a:cubicBezTo>
                  <a:pt x="0" y="11"/>
                  <a:pt x="11" y="0"/>
                  <a:pt x="25" y="0"/>
                </a:cubicBezTo>
                <a:cubicBezTo>
                  <a:pt x="39" y="0"/>
                  <a:pt x="50" y="11"/>
                  <a:pt x="50" y="25"/>
                </a:cubicBezTo>
                <a:cubicBezTo>
                  <a:pt x="50" y="38"/>
                  <a:pt x="39" y="50"/>
                  <a:pt x="25" y="50"/>
                </a:cubicBezTo>
                <a:close/>
                <a:moveTo>
                  <a:pt x="25" y="4"/>
                </a:moveTo>
                <a:cubicBezTo>
                  <a:pt x="13" y="4"/>
                  <a:pt x="4" y="13"/>
                  <a:pt x="4" y="25"/>
                </a:cubicBezTo>
                <a:cubicBezTo>
                  <a:pt x="4" y="36"/>
                  <a:pt x="13" y="46"/>
                  <a:pt x="25" y="46"/>
                </a:cubicBezTo>
                <a:cubicBezTo>
                  <a:pt x="36" y="46"/>
                  <a:pt x="46" y="36"/>
                  <a:pt x="46" y="25"/>
                </a:cubicBezTo>
                <a:cubicBezTo>
                  <a:pt x="46" y="13"/>
                  <a:pt x="36" y="4"/>
                  <a:pt x="25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242175" y="3624263"/>
            <a:ext cx="57150" cy="144463"/>
          </a:xfrm>
          <a:custGeom>
            <a:avLst/>
            <a:gdLst>
              <a:gd name="T0" fmla="*/ 4 w 13"/>
              <a:gd name="T1" fmla="*/ 17 h 33"/>
              <a:gd name="T2" fmla="*/ 13 w 13"/>
              <a:gd name="T3" fmla="*/ 4 h 33"/>
              <a:gd name="T4" fmla="*/ 12 w 13"/>
              <a:gd name="T5" fmla="*/ 0 h 33"/>
              <a:gd name="T6" fmla="*/ 0 w 13"/>
              <a:gd name="T7" fmla="*/ 17 h 33"/>
              <a:gd name="T8" fmla="*/ 10 w 13"/>
              <a:gd name="T9" fmla="*/ 33 h 33"/>
              <a:gd name="T10" fmla="*/ 12 w 13"/>
              <a:gd name="T11" fmla="*/ 29 h 33"/>
              <a:gd name="T12" fmla="*/ 4 w 13"/>
              <a:gd name="T13" fmla="*/ 1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3">
                <a:moveTo>
                  <a:pt x="4" y="17"/>
                </a:moveTo>
                <a:cubicBezTo>
                  <a:pt x="4" y="11"/>
                  <a:pt x="8" y="6"/>
                  <a:pt x="13" y="4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2"/>
                  <a:pt x="0" y="9"/>
                  <a:pt x="0" y="17"/>
                </a:cubicBezTo>
                <a:cubicBezTo>
                  <a:pt x="0" y="24"/>
                  <a:pt x="4" y="30"/>
                  <a:pt x="10" y="33"/>
                </a:cubicBezTo>
                <a:cubicBezTo>
                  <a:pt x="12" y="29"/>
                  <a:pt x="12" y="29"/>
                  <a:pt x="12" y="29"/>
                </a:cubicBezTo>
                <a:cubicBezTo>
                  <a:pt x="7" y="27"/>
                  <a:pt x="4" y="22"/>
                  <a:pt x="4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304088" y="3619500"/>
            <a:ext cx="30163" cy="22225"/>
          </a:xfrm>
          <a:custGeom>
            <a:avLst/>
            <a:gdLst>
              <a:gd name="T0" fmla="*/ 3 w 7"/>
              <a:gd name="T1" fmla="*/ 0 h 5"/>
              <a:gd name="T2" fmla="*/ 0 w 7"/>
              <a:gd name="T3" fmla="*/ 1 h 5"/>
              <a:gd name="T4" fmla="*/ 1 w 7"/>
              <a:gd name="T5" fmla="*/ 5 h 5"/>
              <a:gd name="T6" fmla="*/ 3 w 7"/>
              <a:gd name="T7" fmla="*/ 4 h 5"/>
              <a:gd name="T8" fmla="*/ 6 w 7"/>
              <a:gd name="T9" fmla="*/ 5 h 5"/>
              <a:gd name="T10" fmla="*/ 7 w 7"/>
              <a:gd name="T11" fmla="*/ 1 h 5"/>
              <a:gd name="T12" fmla="*/ 3 w 7"/>
              <a:gd name="T1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5">
                <a:moveTo>
                  <a:pt x="3" y="0"/>
                </a:moveTo>
                <a:cubicBezTo>
                  <a:pt x="2" y="0"/>
                  <a:pt x="1" y="1"/>
                  <a:pt x="0" y="1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4"/>
                  <a:pt x="3" y="4"/>
                </a:cubicBezTo>
                <a:cubicBezTo>
                  <a:pt x="4" y="4"/>
                  <a:pt x="5" y="5"/>
                  <a:pt x="6" y="5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4" y="0"/>
                  <a:pt x="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250113" y="3778250"/>
            <a:ext cx="133350" cy="106363"/>
          </a:xfrm>
          <a:custGeom>
            <a:avLst/>
            <a:gdLst>
              <a:gd name="T0" fmla="*/ 26 w 30"/>
              <a:gd name="T1" fmla="*/ 0 h 24"/>
              <a:gd name="T2" fmla="*/ 26 w 30"/>
              <a:gd name="T3" fmla="*/ 15 h 24"/>
              <a:gd name="T4" fmla="*/ 21 w 30"/>
              <a:gd name="T5" fmla="*/ 20 h 24"/>
              <a:gd name="T6" fmla="*/ 9 w 30"/>
              <a:gd name="T7" fmla="*/ 20 h 24"/>
              <a:gd name="T8" fmla="*/ 4 w 30"/>
              <a:gd name="T9" fmla="*/ 15 h 24"/>
              <a:gd name="T10" fmla="*/ 4 w 30"/>
              <a:gd name="T11" fmla="*/ 0 h 24"/>
              <a:gd name="T12" fmla="*/ 0 w 30"/>
              <a:gd name="T13" fmla="*/ 0 h 24"/>
              <a:gd name="T14" fmla="*/ 0 w 30"/>
              <a:gd name="T15" fmla="*/ 15 h 24"/>
              <a:gd name="T16" fmla="*/ 9 w 30"/>
              <a:gd name="T17" fmla="*/ 24 h 24"/>
              <a:gd name="T18" fmla="*/ 21 w 30"/>
              <a:gd name="T19" fmla="*/ 24 h 24"/>
              <a:gd name="T20" fmla="*/ 30 w 30"/>
              <a:gd name="T21" fmla="*/ 15 h 24"/>
              <a:gd name="T22" fmla="*/ 30 w 30"/>
              <a:gd name="T23" fmla="*/ 0 h 24"/>
              <a:gd name="T24" fmla="*/ 26 w 30"/>
              <a:gd name="T25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" h="24">
                <a:moveTo>
                  <a:pt x="26" y="0"/>
                </a:moveTo>
                <a:cubicBezTo>
                  <a:pt x="26" y="15"/>
                  <a:pt x="26" y="15"/>
                  <a:pt x="26" y="15"/>
                </a:cubicBezTo>
                <a:cubicBezTo>
                  <a:pt x="26" y="17"/>
                  <a:pt x="24" y="20"/>
                  <a:pt x="21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6" y="20"/>
                  <a:pt x="4" y="17"/>
                  <a:pt x="4" y="15"/>
                </a:cubicBezTo>
                <a:cubicBezTo>
                  <a:pt x="4" y="0"/>
                  <a:pt x="4" y="0"/>
                  <a:pt x="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20"/>
                  <a:pt x="4" y="24"/>
                  <a:pt x="9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6" y="24"/>
                  <a:pt x="30" y="20"/>
                  <a:pt x="30" y="15"/>
                </a:cubicBezTo>
                <a:cubicBezTo>
                  <a:pt x="30" y="0"/>
                  <a:pt x="30" y="0"/>
                  <a:pt x="30" y="0"/>
                </a:cubicBezTo>
                <a:lnTo>
                  <a:pt x="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7250113" y="3778250"/>
            <a:ext cx="61913" cy="66675"/>
          </a:xfrm>
          <a:custGeom>
            <a:avLst/>
            <a:gdLst>
              <a:gd name="T0" fmla="*/ 9 w 14"/>
              <a:gd name="T1" fmla="*/ 11 h 15"/>
              <a:gd name="T2" fmla="*/ 4 w 14"/>
              <a:gd name="T3" fmla="*/ 6 h 15"/>
              <a:gd name="T4" fmla="*/ 4 w 14"/>
              <a:gd name="T5" fmla="*/ 0 h 15"/>
              <a:gd name="T6" fmla="*/ 0 w 14"/>
              <a:gd name="T7" fmla="*/ 0 h 15"/>
              <a:gd name="T8" fmla="*/ 0 w 14"/>
              <a:gd name="T9" fmla="*/ 6 h 15"/>
              <a:gd name="T10" fmla="*/ 9 w 14"/>
              <a:gd name="T11" fmla="*/ 15 h 15"/>
              <a:gd name="T12" fmla="*/ 14 w 14"/>
              <a:gd name="T13" fmla="*/ 15 h 15"/>
              <a:gd name="T14" fmla="*/ 14 w 14"/>
              <a:gd name="T15" fmla="*/ 11 h 15"/>
              <a:gd name="T16" fmla="*/ 9 w 14"/>
              <a:gd name="T17" fmla="*/ 1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" h="15">
                <a:moveTo>
                  <a:pt x="9" y="11"/>
                </a:moveTo>
                <a:cubicBezTo>
                  <a:pt x="6" y="11"/>
                  <a:pt x="4" y="9"/>
                  <a:pt x="4" y="6"/>
                </a:cubicBezTo>
                <a:cubicBezTo>
                  <a:pt x="4" y="0"/>
                  <a:pt x="4" y="0"/>
                  <a:pt x="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11"/>
                  <a:pt x="4" y="15"/>
                  <a:pt x="9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1"/>
                  <a:pt x="14" y="11"/>
                  <a:pt x="14" y="11"/>
                </a:cubicBezTo>
                <a:lnTo>
                  <a:pt x="9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277100" y="3870325"/>
            <a:ext cx="79375" cy="44450"/>
          </a:xfrm>
          <a:custGeom>
            <a:avLst/>
            <a:gdLst>
              <a:gd name="T0" fmla="*/ 14 w 18"/>
              <a:gd name="T1" fmla="*/ 0 h 10"/>
              <a:gd name="T2" fmla="*/ 14 w 18"/>
              <a:gd name="T3" fmla="*/ 1 h 10"/>
              <a:gd name="T4" fmla="*/ 9 w 18"/>
              <a:gd name="T5" fmla="*/ 6 h 10"/>
              <a:gd name="T6" fmla="*/ 4 w 18"/>
              <a:gd name="T7" fmla="*/ 1 h 10"/>
              <a:gd name="T8" fmla="*/ 4 w 18"/>
              <a:gd name="T9" fmla="*/ 0 h 10"/>
              <a:gd name="T10" fmla="*/ 0 w 18"/>
              <a:gd name="T11" fmla="*/ 0 h 10"/>
              <a:gd name="T12" fmla="*/ 0 w 18"/>
              <a:gd name="T13" fmla="*/ 1 h 10"/>
              <a:gd name="T14" fmla="*/ 9 w 18"/>
              <a:gd name="T15" fmla="*/ 10 h 10"/>
              <a:gd name="T16" fmla="*/ 18 w 18"/>
              <a:gd name="T17" fmla="*/ 1 h 10"/>
              <a:gd name="T18" fmla="*/ 18 w 18"/>
              <a:gd name="T19" fmla="*/ 0 h 10"/>
              <a:gd name="T20" fmla="*/ 14 w 18"/>
              <a:gd name="T21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" h="10">
                <a:moveTo>
                  <a:pt x="14" y="0"/>
                </a:moveTo>
                <a:cubicBezTo>
                  <a:pt x="14" y="0"/>
                  <a:pt x="14" y="1"/>
                  <a:pt x="14" y="1"/>
                </a:cubicBezTo>
                <a:cubicBezTo>
                  <a:pt x="14" y="4"/>
                  <a:pt x="12" y="6"/>
                  <a:pt x="9" y="6"/>
                </a:cubicBezTo>
                <a:cubicBezTo>
                  <a:pt x="6" y="6"/>
                  <a:pt x="4" y="4"/>
                  <a:pt x="4" y="1"/>
                </a:cubicBezTo>
                <a:cubicBezTo>
                  <a:pt x="4" y="1"/>
                  <a:pt x="4" y="0"/>
                  <a:pt x="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6"/>
                  <a:pt x="4" y="10"/>
                  <a:pt x="9" y="10"/>
                </a:cubicBezTo>
                <a:cubicBezTo>
                  <a:pt x="14" y="10"/>
                  <a:pt x="18" y="6"/>
                  <a:pt x="18" y="1"/>
                </a:cubicBezTo>
                <a:cubicBezTo>
                  <a:pt x="18" y="1"/>
                  <a:pt x="18" y="0"/>
                  <a:pt x="18" y="0"/>
                </a:cubicBez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140575" y="3689350"/>
            <a:ext cx="57150" cy="17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431088" y="3689350"/>
            <a:ext cx="61913" cy="17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307263" y="3522663"/>
            <a:ext cx="17463" cy="57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7183438" y="3565525"/>
            <a:ext cx="58738" cy="53975"/>
          </a:xfrm>
          <a:custGeom>
            <a:avLst/>
            <a:gdLst>
              <a:gd name="T0" fmla="*/ 28 w 37"/>
              <a:gd name="T1" fmla="*/ 34 h 34"/>
              <a:gd name="T2" fmla="*/ 0 w 37"/>
              <a:gd name="T3" fmla="*/ 9 h 34"/>
              <a:gd name="T4" fmla="*/ 9 w 37"/>
              <a:gd name="T5" fmla="*/ 0 h 34"/>
              <a:gd name="T6" fmla="*/ 37 w 37"/>
              <a:gd name="T7" fmla="*/ 28 h 34"/>
              <a:gd name="T8" fmla="*/ 28 w 37"/>
              <a:gd name="T9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34">
                <a:moveTo>
                  <a:pt x="28" y="34"/>
                </a:moveTo>
                <a:lnTo>
                  <a:pt x="0" y="9"/>
                </a:lnTo>
                <a:lnTo>
                  <a:pt x="9" y="0"/>
                </a:lnTo>
                <a:lnTo>
                  <a:pt x="37" y="28"/>
                </a:lnTo>
                <a:lnTo>
                  <a:pt x="28" y="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7391400" y="3773488"/>
            <a:ext cx="53975" cy="52388"/>
          </a:xfrm>
          <a:custGeom>
            <a:avLst/>
            <a:gdLst>
              <a:gd name="T0" fmla="*/ 28 w 34"/>
              <a:gd name="T1" fmla="*/ 33 h 33"/>
              <a:gd name="T2" fmla="*/ 0 w 34"/>
              <a:gd name="T3" fmla="*/ 8 h 33"/>
              <a:gd name="T4" fmla="*/ 8 w 34"/>
              <a:gd name="T5" fmla="*/ 0 h 33"/>
              <a:gd name="T6" fmla="*/ 34 w 34"/>
              <a:gd name="T7" fmla="*/ 25 h 33"/>
              <a:gd name="T8" fmla="*/ 28 w 34"/>
              <a:gd name="T9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3">
                <a:moveTo>
                  <a:pt x="28" y="33"/>
                </a:moveTo>
                <a:lnTo>
                  <a:pt x="0" y="8"/>
                </a:lnTo>
                <a:lnTo>
                  <a:pt x="8" y="0"/>
                </a:lnTo>
                <a:lnTo>
                  <a:pt x="34" y="25"/>
                </a:lnTo>
                <a:lnTo>
                  <a:pt x="28" y="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7183438" y="3773488"/>
            <a:ext cx="58738" cy="52388"/>
          </a:xfrm>
          <a:custGeom>
            <a:avLst/>
            <a:gdLst>
              <a:gd name="T0" fmla="*/ 9 w 37"/>
              <a:gd name="T1" fmla="*/ 33 h 33"/>
              <a:gd name="T2" fmla="*/ 0 w 37"/>
              <a:gd name="T3" fmla="*/ 25 h 33"/>
              <a:gd name="T4" fmla="*/ 28 w 37"/>
              <a:gd name="T5" fmla="*/ 0 h 33"/>
              <a:gd name="T6" fmla="*/ 37 w 37"/>
              <a:gd name="T7" fmla="*/ 8 h 33"/>
              <a:gd name="T8" fmla="*/ 9 w 37"/>
              <a:gd name="T9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33">
                <a:moveTo>
                  <a:pt x="9" y="33"/>
                </a:moveTo>
                <a:lnTo>
                  <a:pt x="0" y="25"/>
                </a:lnTo>
                <a:lnTo>
                  <a:pt x="28" y="0"/>
                </a:lnTo>
                <a:lnTo>
                  <a:pt x="37" y="8"/>
                </a:lnTo>
                <a:lnTo>
                  <a:pt x="9" y="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7391400" y="3565525"/>
            <a:ext cx="53975" cy="53975"/>
          </a:xfrm>
          <a:custGeom>
            <a:avLst/>
            <a:gdLst>
              <a:gd name="T0" fmla="*/ 8 w 34"/>
              <a:gd name="T1" fmla="*/ 34 h 34"/>
              <a:gd name="T2" fmla="*/ 0 w 34"/>
              <a:gd name="T3" fmla="*/ 28 h 34"/>
              <a:gd name="T4" fmla="*/ 28 w 34"/>
              <a:gd name="T5" fmla="*/ 0 h 34"/>
              <a:gd name="T6" fmla="*/ 34 w 34"/>
              <a:gd name="T7" fmla="*/ 9 h 34"/>
              <a:gd name="T8" fmla="*/ 8 w 34"/>
              <a:gd name="T9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4">
                <a:moveTo>
                  <a:pt x="8" y="34"/>
                </a:moveTo>
                <a:lnTo>
                  <a:pt x="0" y="28"/>
                </a:lnTo>
                <a:lnTo>
                  <a:pt x="28" y="0"/>
                </a:lnTo>
                <a:lnTo>
                  <a:pt x="34" y="9"/>
                </a:lnTo>
                <a:lnTo>
                  <a:pt x="8" y="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1"/>
          <p:cNvSpPr>
            <a:spLocks noEditPoints="1"/>
          </p:cNvSpPr>
          <p:nvPr/>
        </p:nvSpPr>
        <p:spPr bwMode="auto">
          <a:xfrm>
            <a:off x="6005513" y="4727575"/>
            <a:ext cx="327025" cy="304800"/>
          </a:xfrm>
          <a:custGeom>
            <a:avLst/>
            <a:gdLst>
              <a:gd name="T0" fmla="*/ 74 w 74"/>
              <a:gd name="T1" fmla="*/ 62 h 69"/>
              <a:gd name="T2" fmla="*/ 54 w 74"/>
              <a:gd name="T3" fmla="*/ 38 h 69"/>
              <a:gd name="T4" fmla="*/ 40 w 74"/>
              <a:gd name="T5" fmla="*/ 2 h 69"/>
              <a:gd name="T6" fmla="*/ 37 w 74"/>
              <a:gd name="T7" fmla="*/ 0 h 69"/>
              <a:gd name="T8" fmla="*/ 34 w 74"/>
              <a:gd name="T9" fmla="*/ 2 h 69"/>
              <a:gd name="T10" fmla="*/ 20 w 74"/>
              <a:gd name="T11" fmla="*/ 38 h 69"/>
              <a:gd name="T12" fmla="*/ 0 w 74"/>
              <a:gd name="T13" fmla="*/ 62 h 69"/>
              <a:gd name="T14" fmla="*/ 19 w 74"/>
              <a:gd name="T15" fmla="*/ 62 h 69"/>
              <a:gd name="T16" fmla="*/ 19 w 74"/>
              <a:gd name="T17" fmla="*/ 67 h 69"/>
              <a:gd name="T18" fmla="*/ 19 w 74"/>
              <a:gd name="T19" fmla="*/ 69 h 69"/>
              <a:gd name="T20" fmla="*/ 34 w 74"/>
              <a:gd name="T21" fmla="*/ 69 h 69"/>
              <a:gd name="T22" fmla="*/ 40 w 74"/>
              <a:gd name="T23" fmla="*/ 69 h 69"/>
              <a:gd name="T24" fmla="*/ 55 w 74"/>
              <a:gd name="T25" fmla="*/ 69 h 69"/>
              <a:gd name="T26" fmla="*/ 55 w 74"/>
              <a:gd name="T27" fmla="*/ 67 h 69"/>
              <a:gd name="T28" fmla="*/ 55 w 74"/>
              <a:gd name="T29" fmla="*/ 62 h 69"/>
              <a:gd name="T30" fmla="*/ 74 w 74"/>
              <a:gd name="T31" fmla="*/ 62 h 69"/>
              <a:gd name="T32" fmla="*/ 19 w 74"/>
              <a:gd name="T33" fmla="*/ 58 h 69"/>
              <a:gd name="T34" fmla="*/ 8 w 74"/>
              <a:gd name="T35" fmla="*/ 58 h 69"/>
              <a:gd name="T36" fmla="*/ 19 w 74"/>
              <a:gd name="T37" fmla="*/ 45 h 69"/>
              <a:gd name="T38" fmla="*/ 19 w 74"/>
              <a:gd name="T39" fmla="*/ 58 h 69"/>
              <a:gd name="T40" fmla="*/ 37 w 74"/>
              <a:gd name="T41" fmla="*/ 5 h 69"/>
              <a:gd name="T42" fmla="*/ 51 w 74"/>
              <a:gd name="T43" fmla="*/ 50 h 69"/>
              <a:gd name="T44" fmla="*/ 23 w 74"/>
              <a:gd name="T45" fmla="*/ 50 h 69"/>
              <a:gd name="T46" fmla="*/ 37 w 74"/>
              <a:gd name="T47" fmla="*/ 5 h 69"/>
              <a:gd name="T48" fmla="*/ 40 w 74"/>
              <a:gd name="T49" fmla="*/ 65 h 69"/>
              <a:gd name="T50" fmla="*/ 34 w 74"/>
              <a:gd name="T51" fmla="*/ 65 h 69"/>
              <a:gd name="T52" fmla="*/ 23 w 74"/>
              <a:gd name="T53" fmla="*/ 65 h 69"/>
              <a:gd name="T54" fmla="*/ 23 w 74"/>
              <a:gd name="T55" fmla="*/ 54 h 69"/>
              <a:gd name="T56" fmla="*/ 51 w 74"/>
              <a:gd name="T57" fmla="*/ 54 h 69"/>
              <a:gd name="T58" fmla="*/ 51 w 74"/>
              <a:gd name="T59" fmla="*/ 65 h 69"/>
              <a:gd name="T60" fmla="*/ 40 w 74"/>
              <a:gd name="T61" fmla="*/ 65 h 69"/>
              <a:gd name="T62" fmla="*/ 54 w 74"/>
              <a:gd name="T63" fmla="*/ 45 h 69"/>
              <a:gd name="T64" fmla="*/ 65 w 74"/>
              <a:gd name="T65" fmla="*/ 58 h 69"/>
              <a:gd name="T66" fmla="*/ 55 w 74"/>
              <a:gd name="T67" fmla="*/ 58 h 69"/>
              <a:gd name="T68" fmla="*/ 54 w 74"/>
              <a:gd name="T69" fmla="*/ 4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4" h="69">
                <a:moveTo>
                  <a:pt x="74" y="62"/>
                </a:moveTo>
                <a:cubicBezTo>
                  <a:pt x="54" y="38"/>
                  <a:pt x="54" y="38"/>
                  <a:pt x="54" y="38"/>
                </a:cubicBezTo>
                <a:cubicBezTo>
                  <a:pt x="51" y="15"/>
                  <a:pt x="44" y="5"/>
                  <a:pt x="40" y="2"/>
                </a:cubicBezTo>
                <a:cubicBezTo>
                  <a:pt x="39" y="1"/>
                  <a:pt x="38" y="0"/>
                  <a:pt x="37" y="0"/>
                </a:cubicBezTo>
                <a:cubicBezTo>
                  <a:pt x="36" y="0"/>
                  <a:pt x="35" y="1"/>
                  <a:pt x="34" y="2"/>
                </a:cubicBezTo>
                <a:cubicBezTo>
                  <a:pt x="29" y="5"/>
                  <a:pt x="23" y="15"/>
                  <a:pt x="20" y="38"/>
                </a:cubicBezTo>
                <a:cubicBezTo>
                  <a:pt x="0" y="62"/>
                  <a:pt x="0" y="62"/>
                  <a:pt x="0" y="62"/>
                </a:cubicBezTo>
                <a:cubicBezTo>
                  <a:pt x="19" y="62"/>
                  <a:pt x="19" y="62"/>
                  <a:pt x="19" y="62"/>
                </a:cubicBezTo>
                <a:cubicBezTo>
                  <a:pt x="19" y="64"/>
                  <a:pt x="19" y="65"/>
                  <a:pt x="19" y="67"/>
                </a:cubicBezTo>
                <a:cubicBezTo>
                  <a:pt x="19" y="69"/>
                  <a:pt x="19" y="69"/>
                  <a:pt x="19" y="69"/>
                </a:cubicBezTo>
                <a:cubicBezTo>
                  <a:pt x="34" y="69"/>
                  <a:pt x="34" y="69"/>
                  <a:pt x="34" y="69"/>
                </a:cubicBezTo>
                <a:cubicBezTo>
                  <a:pt x="40" y="69"/>
                  <a:pt x="40" y="69"/>
                  <a:pt x="40" y="69"/>
                </a:cubicBezTo>
                <a:cubicBezTo>
                  <a:pt x="55" y="69"/>
                  <a:pt x="55" y="69"/>
                  <a:pt x="55" y="69"/>
                </a:cubicBezTo>
                <a:cubicBezTo>
                  <a:pt x="55" y="67"/>
                  <a:pt x="55" y="67"/>
                  <a:pt x="55" y="67"/>
                </a:cubicBezTo>
                <a:cubicBezTo>
                  <a:pt x="55" y="65"/>
                  <a:pt x="55" y="64"/>
                  <a:pt x="55" y="62"/>
                </a:cubicBezTo>
                <a:lnTo>
                  <a:pt x="74" y="62"/>
                </a:lnTo>
                <a:close/>
                <a:moveTo>
                  <a:pt x="19" y="58"/>
                </a:moveTo>
                <a:cubicBezTo>
                  <a:pt x="8" y="58"/>
                  <a:pt x="8" y="58"/>
                  <a:pt x="8" y="58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9"/>
                  <a:pt x="19" y="53"/>
                  <a:pt x="19" y="58"/>
                </a:cubicBezTo>
                <a:close/>
                <a:moveTo>
                  <a:pt x="37" y="5"/>
                </a:moveTo>
                <a:cubicBezTo>
                  <a:pt x="41" y="8"/>
                  <a:pt x="49" y="18"/>
                  <a:pt x="51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5" y="18"/>
                  <a:pt x="33" y="8"/>
                  <a:pt x="37" y="5"/>
                </a:cubicBezTo>
                <a:close/>
                <a:moveTo>
                  <a:pt x="40" y="65"/>
                </a:moveTo>
                <a:cubicBezTo>
                  <a:pt x="34" y="65"/>
                  <a:pt x="34" y="65"/>
                  <a:pt x="34" y="65"/>
                </a:cubicBezTo>
                <a:cubicBezTo>
                  <a:pt x="23" y="65"/>
                  <a:pt x="23" y="65"/>
                  <a:pt x="23" y="65"/>
                </a:cubicBezTo>
                <a:cubicBezTo>
                  <a:pt x="23" y="61"/>
                  <a:pt x="23" y="57"/>
                  <a:pt x="23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51" y="57"/>
                  <a:pt x="51" y="61"/>
                  <a:pt x="51" y="65"/>
                </a:cubicBezTo>
                <a:lnTo>
                  <a:pt x="40" y="65"/>
                </a:lnTo>
                <a:close/>
                <a:moveTo>
                  <a:pt x="54" y="45"/>
                </a:moveTo>
                <a:cubicBezTo>
                  <a:pt x="65" y="58"/>
                  <a:pt x="65" y="58"/>
                  <a:pt x="6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3"/>
                  <a:pt x="55" y="49"/>
                  <a:pt x="54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6134100" y="5018088"/>
            <a:ext cx="69850" cy="49213"/>
          </a:xfrm>
          <a:custGeom>
            <a:avLst/>
            <a:gdLst>
              <a:gd name="T0" fmla="*/ 12 w 16"/>
              <a:gd name="T1" fmla="*/ 0 h 11"/>
              <a:gd name="T2" fmla="*/ 12 w 16"/>
              <a:gd name="T3" fmla="*/ 7 h 11"/>
              <a:gd name="T4" fmla="*/ 4 w 16"/>
              <a:gd name="T5" fmla="*/ 7 h 11"/>
              <a:gd name="T6" fmla="*/ 4 w 16"/>
              <a:gd name="T7" fmla="*/ 0 h 11"/>
              <a:gd name="T8" fmla="*/ 0 w 16"/>
              <a:gd name="T9" fmla="*/ 0 h 11"/>
              <a:gd name="T10" fmla="*/ 0 w 16"/>
              <a:gd name="T11" fmla="*/ 8 h 11"/>
              <a:gd name="T12" fmla="*/ 3 w 16"/>
              <a:gd name="T13" fmla="*/ 11 h 11"/>
              <a:gd name="T14" fmla="*/ 12 w 16"/>
              <a:gd name="T15" fmla="*/ 11 h 11"/>
              <a:gd name="T16" fmla="*/ 16 w 16"/>
              <a:gd name="T17" fmla="*/ 8 h 11"/>
              <a:gd name="T18" fmla="*/ 16 w 16"/>
              <a:gd name="T19" fmla="*/ 0 h 11"/>
              <a:gd name="T20" fmla="*/ 12 w 16"/>
              <a:gd name="T21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" h="11">
                <a:moveTo>
                  <a:pt x="12" y="0"/>
                </a:moveTo>
                <a:cubicBezTo>
                  <a:pt x="12" y="7"/>
                  <a:pt x="12" y="7"/>
                  <a:pt x="12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0"/>
                  <a:pt x="4" y="0"/>
                  <a:pt x="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0" y="8"/>
                  <a:pt x="0" y="8"/>
                </a:cubicBezTo>
                <a:cubicBezTo>
                  <a:pt x="0" y="10"/>
                  <a:pt x="1" y="11"/>
                  <a:pt x="3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4" y="11"/>
                  <a:pt x="16" y="10"/>
                  <a:pt x="16" y="8"/>
                </a:cubicBezTo>
                <a:cubicBezTo>
                  <a:pt x="16" y="0"/>
                  <a:pt x="16" y="0"/>
                  <a:pt x="16" y="0"/>
                </a:cubicBezTo>
                <a:lnTo>
                  <a:pt x="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6181725" y="5080000"/>
            <a:ext cx="17463" cy="53975"/>
          </a:xfrm>
          <a:custGeom>
            <a:avLst/>
            <a:gdLst>
              <a:gd name="T0" fmla="*/ 11 w 11"/>
              <a:gd name="T1" fmla="*/ 0 h 34"/>
              <a:gd name="T2" fmla="*/ 6 w 11"/>
              <a:gd name="T3" fmla="*/ 34 h 34"/>
              <a:gd name="T4" fmla="*/ 0 w 11"/>
              <a:gd name="T5" fmla="*/ 0 h 34"/>
              <a:gd name="T6" fmla="*/ 11 w 11"/>
              <a:gd name="T7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34">
                <a:moveTo>
                  <a:pt x="11" y="0"/>
                </a:moveTo>
                <a:lnTo>
                  <a:pt x="6" y="34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6159500" y="5080000"/>
            <a:ext cx="17463" cy="53975"/>
          </a:xfrm>
          <a:custGeom>
            <a:avLst/>
            <a:gdLst>
              <a:gd name="T0" fmla="*/ 11 w 11"/>
              <a:gd name="T1" fmla="*/ 0 h 34"/>
              <a:gd name="T2" fmla="*/ 6 w 11"/>
              <a:gd name="T3" fmla="*/ 34 h 34"/>
              <a:gd name="T4" fmla="*/ 0 w 11"/>
              <a:gd name="T5" fmla="*/ 0 h 34"/>
              <a:gd name="T6" fmla="*/ 11 w 11"/>
              <a:gd name="T7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34">
                <a:moveTo>
                  <a:pt x="11" y="0"/>
                </a:moveTo>
                <a:lnTo>
                  <a:pt x="6" y="34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6137275" y="5080000"/>
            <a:ext cx="19050" cy="53975"/>
          </a:xfrm>
          <a:custGeom>
            <a:avLst/>
            <a:gdLst>
              <a:gd name="T0" fmla="*/ 12 w 12"/>
              <a:gd name="T1" fmla="*/ 0 h 34"/>
              <a:gd name="T2" fmla="*/ 6 w 12"/>
              <a:gd name="T3" fmla="*/ 34 h 34"/>
              <a:gd name="T4" fmla="*/ 0 w 12"/>
              <a:gd name="T5" fmla="*/ 0 h 34"/>
              <a:gd name="T6" fmla="*/ 12 w 12"/>
              <a:gd name="T7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34">
                <a:moveTo>
                  <a:pt x="12" y="0"/>
                </a:moveTo>
                <a:lnTo>
                  <a:pt x="6" y="34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>
            <a:off x="4733925" y="3597275"/>
            <a:ext cx="327025" cy="327025"/>
          </a:xfrm>
          <a:custGeom>
            <a:avLst/>
            <a:gdLst>
              <a:gd name="T0" fmla="*/ 70 w 74"/>
              <a:gd name="T1" fmla="*/ 43 h 74"/>
              <a:gd name="T2" fmla="*/ 37 w 74"/>
              <a:gd name="T3" fmla="*/ 70 h 74"/>
              <a:gd name="T4" fmla="*/ 4 w 74"/>
              <a:gd name="T5" fmla="*/ 37 h 74"/>
              <a:gd name="T6" fmla="*/ 37 w 74"/>
              <a:gd name="T7" fmla="*/ 4 h 74"/>
              <a:gd name="T8" fmla="*/ 70 w 74"/>
              <a:gd name="T9" fmla="*/ 30 h 74"/>
              <a:gd name="T10" fmla="*/ 74 w 74"/>
              <a:gd name="T11" fmla="*/ 30 h 74"/>
              <a:gd name="T12" fmla="*/ 37 w 74"/>
              <a:gd name="T13" fmla="*/ 0 h 74"/>
              <a:gd name="T14" fmla="*/ 0 w 74"/>
              <a:gd name="T15" fmla="*/ 37 h 74"/>
              <a:gd name="T16" fmla="*/ 37 w 74"/>
              <a:gd name="T17" fmla="*/ 74 h 74"/>
              <a:gd name="T18" fmla="*/ 74 w 74"/>
              <a:gd name="T19" fmla="*/ 43 h 74"/>
              <a:gd name="T20" fmla="*/ 70 w 74"/>
              <a:gd name="T21" fmla="*/ 4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4" h="74">
                <a:moveTo>
                  <a:pt x="70" y="43"/>
                </a:moveTo>
                <a:cubicBezTo>
                  <a:pt x="67" y="58"/>
                  <a:pt x="53" y="70"/>
                  <a:pt x="37" y="70"/>
                </a:cubicBezTo>
                <a:cubicBezTo>
                  <a:pt x="19" y="70"/>
                  <a:pt x="4" y="55"/>
                  <a:pt x="4" y="37"/>
                </a:cubicBezTo>
                <a:cubicBezTo>
                  <a:pt x="4" y="19"/>
                  <a:pt x="19" y="4"/>
                  <a:pt x="37" y="4"/>
                </a:cubicBezTo>
                <a:cubicBezTo>
                  <a:pt x="53" y="4"/>
                  <a:pt x="66" y="15"/>
                  <a:pt x="70" y="30"/>
                </a:cubicBezTo>
                <a:cubicBezTo>
                  <a:pt x="74" y="30"/>
                  <a:pt x="74" y="30"/>
                  <a:pt x="74" y="30"/>
                </a:cubicBezTo>
                <a:cubicBezTo>
                  <a:pt x="70" y="13"/>
                  <a:pt x="55" y="0"/>
                  <a:pt x="37" y="0"/>
                </a:cubicBezTo>
                <a:cubicBezTo>
                  <a:pt x="17" y="0"/>
                  <a:pt x="0" y="17"/>
                  <a:pt x="0" y="37"/>
                </a:cubicBezTo>
                <a:cubicBezTo>
                  <a:pt x="0" y="57"/>
                  <a:pt x="17" y="74"/>
                  <a:pt x="37" y="74"/>
                </a:cubicBezTo>
                <a:cubicBezTo>
                  <a:pt x="56" y="74"/>
                  <a:pt x="71" y="61"/>
                  <a:pt x="74" y="43"/>
                </a:cubicBezTo>
                <a:lnTo>
                  <a:pt x="70" y="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4773613" y="3636963"/>
            <a:ext cx="247650" cy="247650"/>
          </a:xfrm>
          <a:custGeom>
            <a:avLst/>
            <a:gdLst>
              <a:gd name="T0" fmla="*/ 52 w 56"/>
              <a:gd name="T1" fmla="*/ 34 h 56"/>
              <a:gd name="T2" fmla="*/ 28 w 56"/>
              <a:gd name="T3" fmla="*/ 52 h 56"/>
              <a:gd name="T4" fmla="*/ 4 w 56"/>
              <a:gd name="T5" fmla="*/ 28 h 56"/>
              <a:gd name="T6" fmla="*/ 28 w 56"/>
              <a:gd name="T7" fmla="*/ 4 h 56"/>
              <a:gd name="T8" fmla="*/ 51 w 56"/>
              <a:gd name="T9" fmla="*/ 21 h 56"/>
              <a:gd name="T10" fmla="*/ 56 w 56"/>
              <a:gd name="T11" fmla="*/ 21 h 56"/>
              <a:gd name="T12" fmla="*/ 28 w 56"/>
              <a:gd name="T13" fmla="*/ 0 h 56"/>
              <a:gd name="T14" fmla="*/ 0 w 56"/>
              <a:gd name="T15" fmla="*/ 28 h 56"/>
              <a:gd name="T16" fmla="*/ 28 w 56"/>
              <a:gd name="T17" fmla="*/ 56 h 56"/>
              <a:gd name="T18" fmla="*/ 56 w 56"/>
              <a:gd name="T19" fmla="*/ 34 h 56"/>
              <a:gd name="T20" fmla="*/ 52 w 56"/>
              <a:gd name="T21" fmla="*/ 34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6" h="56">
                <a:moveTo>
                  <a:pt x="52" y="34"/>
                </a:moveTo>
                <a:cubicBezTo>
                  <a:pt x="49" y="45"/>
                  <a:pt x="39" y="52"/>
                  <a:pt x="28" y="52"/>
                </a:cubicBezTo>
                <a:cubicBezTo>
                  <a:pt x="15" y="52"/>
                  <a:pt x="4" y="41"/>
                  <a:pt x="4" y="28"/>
                </a:cubicBezTo>
                <a:cubicBezTo>
                  <a:pt x="4" y="15"/>
                  <a:pt x="15" y="4"/>
                  <a:pt x="28" y="4"/>
                </a:cubicBezTo>
                <a:cubicBezTo>
                  <a:pt x="39" y="4"/>
                  <a:pt x="49" y="11"/>
                  <a:pt x="51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3" y="9"/>
                  <a:pt x="41" y="0"/>
                  <a:pt x="28" y="0"/>
                </a:cubicBezTo>
                <a:cubicBezTo>
                  <a:pt x="13" y="0"/>
                  <a:pt x="0" y="13"/>
                  <a:pt x="0" y="28"/>
                </a:cubicBezTo>
                <a:cubicBezTo>
                  <a:pt x="0" y="44"/>
                  <a:pt x="13" y="56"/>
                  <a:pt x="28" y="56"/>
                </a:cubicBezTo>
                <a:cubicBezTo>
                  <a:pt x="42" y="56"/>
                  <a:pt x="53" y="47"/>
                  <a:pt x="56" y="34"/>
                </a:cubicBezTo>
                <a:lnTo>
                  <a:pt x="52" y="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4813300" y="3676650"/>
            <a:ext cx="168275" cy="168275"/>
          </a:xfrm>
          <a:custGeom>
            <a:avLst/>
            <a:gdLst>
              <a:gd name="T0" fmla="*/ 33 w 38"/>
              <a:gd name="T1" fmla="*/ 25 h 38"/>
              <a:gd name="T2" fmla="*/ 19 w 38"/>
              <a:gd name="T3" fmla="*/ 34 h 38"/>
              <a:gd name="T4" fmla="*/ 4 w 38"/>
              <a:gd name="T5" fmla="*/ 19 h 38"/>
              <a:gd name="T6" fmla="*/ 19 w 38"/>
              <a:gd name="T7" fmla="*/ 4 h 38"/>
              <a:gd name="T8" fmla="*/ 33 w 38"/>
              <a:gd name="T9" fmla="*/ 12 h 38"/>
              <a:gd name="T10" fmla="*/ 37 w 38"/>
              <a:gd name="T11" fmla="*/ 12 h 38"/>
              <a:gd name="T12" fmla="*/ 19 w 38"/>
              <a:gd name="T13" fmla="*/ 0 h 38"/>
              <a:gd name="T14" fmla="*/ 0 w 38"/>
              <a:gd name="T15" fmla="*/ 19 h 38"/>
              <a:gd name="T16" fmla="*/ 19 w 38"/>
              <a:gd name="T17" fmla="*/ 38 h 38"/>
              <a:gd name="T18" fmla="*/ 38 w 38"/>
              <a:gd name="T19" fmla="*/ 25 h 38"/>
              <a:gd name="T20" fmla="*/ 33 w 38"/>
              <a:gd name="T21" fmla="*/ 25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" h="38">
                <a:moveTo>
                  <a:pt x="33" y="25"/>
                </a:moveTo>
                <a:cubicBezTo>
                  <a:pt x="31" y="31"/>
                  <a:pt x="26" y="34"/>
                  <a:pt x="19" y="34"/>
                </a:cubicBezTo>
                <a:cubicBezTo>
                  <a:pt x="11" y="34"/>
                  <a:pt x="4" y="28"/>
                  <a:pt x="4" y="19"/>
                </a:cubicBezTo>
                <a:cubicBezTo>
                  <a:pt x="4" y="11"/>
                  <a:pt x="11" y="4"/>
                  <a:pt x="19" y="4"/>
                </a:cubicBezTo>
                <a:cubicBezTo>
                  <a:pt x="25" y="4"/>
                  <a:pt x="31" y="7"/>
                  <a:pt x="33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5" y="5"/>
                  <a:pt x="28" y="0"/>
                  <a:pt x="19" y="0"/>
                </a:cubicBezTo>
                <a:cubicBezTo>
                  <a:pt x="8" y="0"/>
                  <a:pt x="0" y="8"/>
                  <a:pt x="0" y="19"/>
                </a:cubicBezTo>
                <a:cubicBezTo>
                  <a:pt x="0" y="30"/>
                  <a:pt x="8" y="38"/>
                  <a:pt x="19" y="38"/>
                </a:cubicBezTo>
                <a:cubicBezTo>
                  <a:pt x="28" y="38"/>
                  <a:pt x="35" y="33"/>
                  <a:pt x="38" y="25"/>
                </a:cubicBezTo>
                <a:lnTo>
                  <a:pt x="33" y="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4889500" y="3729038"/>
            <a:ext cx="268288" cy="53975"/>
          </a:xfrm>
          <a:custGeom>
            <a:avLst/>
            <a:gdLst>
              <a:gd name="T0" fmla="*/ 169 w 169"/>
              <a:gd name="T1" fmla="*/ 0 h 34"/>
              <a:gd name="T2" fmla="*/ 127 w 169"/>
              <a:gd name="T3" fmla="*/ 0 h 34"/>
              <a:gd name="T4" fmla="*/ 119 w 169"/>
              <a:gd name="T5" fmla="*/ 11 h 34"/>
              <a:gd name="T6" fmla="*/ 0 w 169"/>
              <a:gd name="T7" fmla="*/ 11 h 34"/>
              <a:gd name="T8" fmla="*/ 0 w 169"/>
              <a:gd name="T9" fmla="*/ 25 h 34"/>
              <a:gd name="T10" fmla="*/ 122 w 169"/>
              <a:gd name="T11" fmla="*/ 25 h 34"/>
              <a:gd name="T12" fmla="*/ 127 w 169"/>
              <a:gd name="T13" fmla="*/ 34 h 34"/>
              <a:gd name="T14" fmla="*/ 169 w 169"/>
              <a:gd name="T15" fmla="*/ 34 h 34"/>
              <a:gd name="T16" fmla="*/ 155 w 169"/>
              <a:gd name="T17" fmla="*/ 17 h 34"/>
              <a:gd name="T18" fmla="*/ 169 w 169"/>
              <a:gd name="T1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9" h="34">
                <a:moveTo>
                  <a:pt x="169" y="0"/>
                </a:moveTo>
                <a:lnTo>
                  <a:pt x="127" y="0"/>
                </a:lnTo>
                <a:lnTo>
                  <a:pt x="119" y="11"/>
                </a:lnTo>
                <a:lnTo>
                  <a:pt x="0" y="11"/>
                </a:lnTo>
                <a:lnTo>
                  <a:pt x="0" y="25"/>
                </a:lnTo>
                <a:lnTo>
                  <a:pt x="122" y="25"/>
                </a:lnTo>
                <a:lnTo>
                  <a:pt x="127" y="34"/>
                </a:lnTo>
                <a:lnTo>
                  <a:pt x="169" y="34"/>
                </a:lnTo>
                <a:lnTo>
                  <a:pt x="155" y="17"/>
                </a:lnTo>
                <a:lnTo>
                  <a:pt x="1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151813" y="2363580"/>
            <a:ext cx="1901482" cy="418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 Text Here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151813" y="2782028"/>
            <a:ext cx="3117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151813" y="4228963"/>
            <a:ext cx="1901482" cy="418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 Text Here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151813" y="4647411"/>
            <a:ext cx="3117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24485" y="2363580"/>
            <a:ext cx="1901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 Text Here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914538" y="2782028"/>
            <a:ext cx="3117160" cy="60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124485" y="4228963"/>
            <a:ext cx="1901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 Text Here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914538" y="4647411"/>
            <a:ext cx="3117160" cy="60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864722" y="2456349"/>
            <a:ext cx="659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655320" y="2456349"/>
            <a:ext cx="659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64721" y="4124584"/>
            <a:ext cx="659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655320" y="4124584"/>
            <a:ext cx="659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080201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 rot="2700000">
            <a:off x="4711991" y="2044991"/>
            <a:ext cx="1593850" cy="2068513"/>
          </a:xfrm>
          <a:custGeom>
            <a:avLst/>
            <a:gdLst>
              <a:gd name="T0" fmla="*/ 361 w 361"/>
              <a:gd name="T1" fmla="*/ 236 h 469"/>
              <a:gd name="T2" fmla="*/ 361 w 361"/>
              <a:gd name="T3" fmla="*/ 235 h 469"/>
              <a:gd name="T4" fmla="*/ 361 w 361"/>
              <a:gd name="T5" fmla="*/ 234 h 469"/>
              <a:gd name="T6" fmla="*/ 181 w 361"/>
              <a:gd name="T7" fmla="*/ 55 h 469"/>
              <a:gd name="T8" fmla="*/ 85 w 361"/>
              <a:gd name="T9" fmla="*/ 0 h 469"/>
              <a:gd name="T10" fmla="*/ 0 w 361"/>
              <a:gd name="T11" fmla="*/ 235 h 469"/>
              <a:gd name="T12" fmla="*/ 84 w 361"/>
              <a:gd name="T13" fmla="*/ 469 h 469"/>
              <a:gd name="T14" fmla="*/ 182 w 361"/>
              <a:gd name="T15" fmla="*/ 415 h 469"/>
              <a:gd name="T16" fmla="*/ 361 w 361"/>
              <a:gd name="T17" fmla="*/ 236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1" h="469">
                <a:moveTo>
                  <a:pt x="361" y="236"/>
                </a:moveTo>
                <a:cubicBezTo>
                  <a:pt x="361" y="235"/>
                  <a:pt x="361" y="235"/>
                  <a:pt x="361" y="235"/>
                </a:cubicBezTo>
                <a:cubicBezTo>
                  <a:pt x="361" y="235"/>
                  <a:pt x="361" y="234"/>
                  <a:pt x="361" y="234"/>
                </a:cubicBezTo>
                <a:cubicBezTo>
                  <a:pt x="320" y="233"/>
                  <a:pt x="244" y="153"/>
                  <a:pt x="181" y="55"/>
                </a:cubicBezTo>
                <a:cubicBezTo>
                  <a:pt x="150" y="35"/>
                  <a:pt x="117" y="16"/>
                  <a:pt x="85" y="0"/>
                </a:cubicBezTo>
                <a:cubicBezTo>
                  <a:pt x="32" y="64"/>
                  <a:pt x="0" y="146"/>
                  <a:pt x="0" y="235"/>
                </a:cubicBezTo>
                <a:cubicBezTo>
                  <a:pt x="0" y="324"/>
                  <a:pt x="32" y="406"/>
                  <a:pt x="84" y="469"/>
                </a:cubicBezTo>
                <a:cubicBezTo>
                  <a:pt x="117" y="453"/>
                  <a:pt x="151" y="435"/>
                  <a:pt x="182" y="415"/>
                </a:cubicBezTo>
                <a:cubicBezTo>
                  <a:pt x="245" y="316"/>
                  <a:pt x="320" y="237"/>
                  <a:pt x="361" y="2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rot="2700000">
            <a:off x="5833313" y="3175045"/>
            <a:ext cx="1655763" cy="2112963"/>
          </a:xfrm>
          <a:custGeom>
            <a:avLst/>
            <a:gdLst>
              <a:gd name="T0" fmla="*/ 0 w 375"/>
              <a:gd name="T1" fmla="*/ 239 h 479"/>
              <a:gd name="T2" fmla="*/ 0 w 375"/>
              <a:gd name="T3" fmla="*/ 240 h 479"/>
              <a:gd name="T4" fmla="*/ 0 w 375"/>
              <a:gd name="T5" fmla="*/ 241 h 479"/>
              <a:gd name="T6" fmla="*/ 180 w 375"/>
              <a:gd name="T7" fmla="*/ 420 h 479"/>
              <a:gd name="T8" fmla="*/ 287 w 375"/>
              <a:gd name="T9" fmla="*/ 479 h 479"/>
              <a:gd name="T10" fmla="*/ 375 w 375"/>
              <a:gd name="T11" fmla="*/ 240 h 479"/>
              <a:gd name="T12" fmla="*/ 287 w 375"/>
              <a:gd name="T13" fmla="*/ 0 h 479"/>
              <a:gd name="T14" fmla="*/ 180 w 375"/>
              <a:gd name="T15" fmla="*/ 59 h 479"/>
              <a:gd name="T16" fmla="*/ 0 w 375"/>
              <a:gd name="T17" fmla="*/ 239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5" h="479">
                <a:moveTo>
                  <a:pt x="0" y="239"/>
                </a:moveTo>
                <a:cubicBezTo>
                  <a:pt x="0" y="239"/>
                  <a:pt x="0" y="240"/>
                  <a:pt x="0" y="240"/>
                </a:cubicBezTo>
                <a:cubicBezTo>
                  <a:pt x="0" y="240"/>
                  <a:pt x="0" y="240"/>
                  <a:pt x="0" y="241"/>
                </a:cubicBezTo>
                <a:cubicBezTo>
                  <a:pt x="41" y="242"/>
                  <a:pt x="117" y="322"/>
                  <a:pt x="180" y="420"/>
                </a:cubicBezTo>
                <a:cubicBezTo>
                  <a:pt x="214" y="442"/>
                  <a:pt x="251" y="462"/>
                  <a:pt x="287" y="479"/>
                </a:cubicBezTo>
                <a:cubicBezTo>
                  <a:pt x="342" y="415"/>
                  <a:pt x="375" y="331"/>
                  <a:pt x="375" y="240"/>
                </a:cubicBezTo>
                <a:cubicBezTo>
                  <a:pt x="375" y="148"/>
                  <a:pt x="342" y="65"/>
                  <a:pt x="287" y="0"/>
                </a:cubicBezTo>
                <a:cubicBezTo>
                  <a:pt x="251" y="17"/>
                  <a:pt x="215" y="37"/>
                  <a:pt x="180" y="59"/>
                </a:cubicBezTo>
                <a:cubicBezTo>
                  <a:pt x="117" y="158"/>
                  <a:pt x="42" y="238"/>
                  <a:pt x="0" y="23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rot="2700000">
            <a:off x="5610871" y="2264434"/>
            <a:ext cx="2093913" cy="1624013"/>
          </a:xfrm>
          <a:custGeom>
            <a:avLst/>
            <a:gdLst>
              <a:gd name="T0" fmla="*/ 0 w 474"/>
              <a:gd name="T1" fmla="*/ 91 h 368"/>
              <a:gd name="T2" fmla="*/ 54 w 474"/>
              <a:gd name="T3" fmla="*/ 189 h 368"/>
              <a:gd name="T4" fmla="*/ 234 w 474"/>
              <a:gd name="T5" fmla="*/ 368 h 368"/>
              <a:gd name="T6" fmla="*/ 235 w 474"/>
              <a:gd name="T7" fmla="*/ 368 h 368"/>
              <a:gd name="T8" fmla="*/ 235 w 474"/>
              <a:gd name="T9" fmla="*/ 368 h 368"/>
              <a:gd name="T10" fmla="*/ 415 w 474"/>
              <a:gd name="T11" fmla="*/ 188 h 368"/>
              <a:gd name="T12" fmla="*/ 474 w 474"/>
              <a:gd name="T13" fmla="*/ 82 h 368"/>
              <a:gd name="T14" fmla="*/ 242 w 474"/>
              <a:gd name="T15" fmla="*/ 0 h 368"/>
              <a:gd name="T16" fmla="*/ 0 w 474"/>
              <a:gd name="T17" fmla="*/ 91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4" h="368">
                <a:moveTo>
                  <a:pt x="0" y="91"/>
                </a:moveTo>
                <a:cubicBezTo>
                  <a:pt x="16" y="124"/>
                  <a:pt x="34" y="157"/>
                  <a:pt x="54" y="189"/>
                </a:cubicBezTo>
                <a:cubicBezTo>
                  <a:pt x="153" y="251"/>
                  <a:pt x="233" y="327"/>
                  <a:pt x="234" y="368"/>
                </a:cubicBezTo>
                <a:cubicBezTo>
                  <a:pt x="234" y="368"/>
                  <a:pt x="234" y="368"/>
                  <a:pt x="235" y="368"/>
                </a:cubicBezTo>
                <a:cubicBezTo>
                  <a:pt x="235" y="368"/>
                  <a:pt x="235" y="368"/>
                  <a:pt x="235" y="368"/>
                </a:cubicBezTo>
                <a:cubicBezTo>
                  <a:pt x="236" y="327"/>
                  <a:pt x="317" y="251"/>
                  <a:pt x="415" y="188"/>
                </a:cubicBezTo>
                <a:cubicBezTo>
                  <a:pt x="437" y="154"/>
                  <a:pt x="457" y="118"/>
                  <a:pt x="474" y="82"/>
                </a:cubicBezTo>
                <a:cubicBezTo>
                  <a:pt x="410" y="31"/>
                  <a:pt x="330" y="0"/>
                  <a:pt x="242" y="0"/>
                </a:cubicBezTo>
                <a:cubicBezTo>
                  <a:pt x="149" y="0"/>
                  <a:pt x="64" y="35"/>
                  <a:pt x="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 rot="2700000">
            <a:off x="4457469" y="3420217"/>
            <a:ext cx="2093913" cy="1619250"/>
          </a:xfrm>
          <a:custGeom>
            <a:avLst/>
            <a:gdLst>
              <a:gd name="T0" fmla="*/ 235 w 474"/>
              <a:gd name="T1" fmla="*/ 0 h 367"/>
              <a:gd name="T2" fmla="*/ 235 w 474"/>
              <a:gd name="T3" fmla="*/ 0 h 367"/>
              <a:gd name="T4" fmla="*/ 234 w 474"/>
              <a:gd name="T5" fmla="*/ 0 h 367"/>
              <a:gd name="T6" fmla="*/ 55 w 474"/>
              <a:gd name="T7" fmla="*/ 179 h 367"/>
              <a:gd name="T8" fmla="*/ 0 w 474"/>
              <a:gd name="T9" fmla="*/ 277 h 367"/>
              <a:gd name="T10" fmla="*/ 242 w 474"/>
              <a:gd name="T11" fmla="*/ 367 h 367"/>
              <a:gd name="T12" fmla="*/ 474 w 474"/>
              <a:gd name="T13" fmla="*/ 285 h 367"/>
              <a:gd name="T14" fmla="*/ 415 w 474"/>
              <a:gd name="T15" fmla="*/ 179 h 367"/>
              <a:gd name="T16" fmla="*/ 235 w 474"/>
              <a:gd name="T17" fmla="*/ 0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4" h="367">
                <a:moveTo>
                  <a:pt x="235" y="0"/>
                </a:moveTo>
                <a:cubicBezTo>
                  <a:pt x="235" y="0"/>
                  <a:pt x="235" y="0"/>
                  <a:pt x="235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33" y="40"/>
                  <a:pt x="153" y="116"/>
                  <a:pt x="55" y="179"/>
                </a:cubicBezTo>
                <a:cubicBezTo>
                  <a:pt x="35" y="210"/>
                  <a:pt x="16" y="243"/>
                  <a:pt x="0" y="277"/>
                </a:cubicBezTo>
                <a:cubicBezTo>
                  <a:pt x="64" y="333"/>
                  <a:pt x="149" y="367"/>
                  <a:pt x="242" y="367"/>
                </a:cubicBezTo>
                <a:cubicBezTo>
                  <a:pt x="330" y="367"/>
                  <a:pt x="410" y="337"/>
                  <a:pt x="474" y="285"/>
                </a:cubicBezTo>
                <a:cubicBezTo>
                  <a:pt x="457" y="249"/>
                  <a:pt x="437" y="213"/>
                  <a:pt x="415" y="179"/>
                </a:cubicBezTo>
                <a:cubicBezTo>
                  <a:pt x="316" y="116"/>
                  <a:pt x="236" y="40"/>
                  <a:pt x="2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rot="2700000">
            <a:off x="4155890" y="4368703"/>
            <a:ext cx="1995488" cy="423863"/>
          </a:xfrm>
          <a:custGeom>
            <a:avLst/>
            <a:gdLst>
              <a:gd name="T0" fmla="*/ 0 w 452"/>
              <a:gd name="T1" fmla="*/ 7 h 96"/>
              <a:gd name="T2" fmla="*/ 231 w 452"/>
              <a:gd name="T3" fmla="*/ 96 h 96"/>
              <a:gd name="T4" fmla="*/ 452 w 452"/>
              <a:gd name="T5" fmla="*/ 15 h 96"/>
              <a:gd name="T6" fmla="*/ 448 w 452"/>
              <a:gd name="T7" fmla="*/ 8 h 96"/>
              <a:gd name="T8" fmla="*/ 231 w 452"/>
              <a:gd name="T9" fmla="*/ 88 h 96"/>
              <a:gd name="T10" fmla="*/ 4 w 452"/>
              <a:gd name="T11" fmla="*/ 0 h 96"/>
              <a:gd name="T12" fmla="*/ 0 w 452"/>
              <a:gd name="T13" fmla="*/ 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2" h="96">
                <a:moveTo>
                  <a:pt x="0" y="7"/>
                </a:moveTo>
                <a:cubicBezTo>
                  <a:pt x="61" y="62"/>
                  <a:pt x="142" y="96"/>
                  <a:pt x="231" y="96"/>
                </a:cubicBezTo>
                <a:cubicBezTo>
                  <a:pt x="315" y="96"/>
                  <a:pt x="392" y="66"/>
                  <a:pt x="452" y="15"/>
                </a:cubicBezTo>
                <a:cubicBezTo>
                  <a:pt x="451" y="13"/>
                  <a:pt x="450" y="11"/>
                  <a:pt x="448" y="8"/>
                </a:cubicBezTo>
                <a:cubicBezTo>
                  <a:pt x="390" y="58"/>
                  <a:pt x="314" y="88"/>
                  <a:pt x="231" y="88"/>
                </a:cubicBezTo>
                <a:cubicBezTo>
                  <a:pt x="143" y="88"/>
                  <a:pt x="63" y="54"/>
                  <a:pt x="4" y="0"/>
                </a:cubicBezTo>
                <a:cubicBezTo>
                  <a:pt x="2" y="2"/>
                  <a:pt x="1" y="4"/>
                  <a:pt x="0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rot="2700000">
            <a:off x="6817029" y="3588054"/>
            <a:ext cx="419100" cy="2017713"/>
          </a:xfrm>
          <a:custGeom>
            <a:avLst/>
            <a:gdLst>
              <a:gd name="T0" fmla="*/ 8 w 95"/>
              <a:gd name="T1" fmla="*/ 0 h 457"/>
              <a:gd name="T2" fmla="*/ 0 w 95"/>
              <a:gd name="T3" fmla="*/ 4 h 457"/>
              <a:gd name="T4" fmla="*/ 87 w 95"/>
              <a:gd name="T5" fmla="*/ 229 h 457"/>
              <a:gd name="T6" fmla="*/ 1 w 95"/>
              <a:gd name="T7" fmla="*/ 454 h 457"/>
              <a:gd name="T8" fmla="*/ 8 w 95"/>
              <a:gd name="T9" fmla="*/ 457 h 457"/>
              <a:gd name="T10" fmla="*/ 95 w 95"/>
              <a:gd name="T11" fmla="*/ 229 h 457"/>
              <a:gd name="T12" fmla="*/ 8 w 95"/>
              <a:gd name="T13" fmla="*/ 0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" h="457">
                <a:moveTo>
                  <a:pt x="8" y="0"/>
                </a:moveTo>
                <a:cubicBezTo>
                  <a:pt x="5" y="1"/>
                  <a:pt x="3" y="3"/>
                  <a:pt x="0" y="4"/>
                </a:cubicBezTo>
                <a:cubicBezTo>
                  <a:pt x="54" y="64"/>
                  <a:pt x="87" y="142"/>
                  <a:pt x="87" y="229"/>
                </a:cubicBezTo>
                <a:cubicBezTo>
                  <a:pt x="87" y="315"/>
                  <a:pt x="54" y="394"/>
                  <a:pt x="1" y="454"/>
                </a:cubicBezTo>
                <a:cubicBezTo>
                  <a:pt x="3" y="455"/>
                  <a:pt x="5" y="456"/>
                  <a:pt x="8" y="457"/>
                </a:cubicBezTo>
                <a:cubicBezTo>
                  <a:pt x="62" y="397"/>
                  <a:pt x="95" y="317"/>
                  <a:pt x="95" y="229"/>
                </a:cubicBezTo>
                <a:cubicBezTo>
                  <a:pt x="95" y="141"/>
                  <a:pt x="62" y="61"/>
                  <a:pt x="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 rot="2700000">
            <a:off x="6009191" y="2515402"/>
            <a:ext cx="1995488" cy="423863"/>
          </a:xfrm>
          <a:custGeom>
            <a:avLst/>
            <a:gdLst>
              <a:gd name="T0" fmla="*/ 452 w 452"/>
              <a:gd name="T1" fmla="*/ 80 h 96"/>
              <a:gd name="T2" fmla="*/ 231 w 452"/>
              <a:gd name="T3" fmla="*/ 0 h 96"/>
              <a:gd name="T4" fmla="*/ 0 w 452"/>
              <a:gd name="T5" fmla="*/ 89 h 96"/>
              <a:gd name="T6" fmla="*/ 4 w 452"/>
              <a:gd name="T7" fmla="*/ 96 h 96"/>
              <a:gd name="T8" fmla="*/ 231 w 452"/>
              <a:gd name="T9" fmla="*/ 8 h 96"/>
              <a:gd name="T10" fmla="*/ 448 w 452"/>
              <a:gd name="T11" fmla="*/ 88 h 96"/>
              <a:gd name="T12" fmla="*/ 452 w 452"/>
              <a:gd name="T13" fmla="*/ 8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2" h="96">
                <a:moveTo>
                  <a:pt x="452" y="80"/>
                </a:moveTo>
                <a:cubicBezTo>
                  <a:pt x="392" y="30"/>
                  <a:pt x="315" y="0"/>
                  <a:pt x="231" y="0"/>
                </a:cubicBezTo>
                <a:cubicBezTo>
                  <a:pt x="142" y="0"/>
                  <a:pt x="61" y="34"/>
                  <a:pt x="0" y="89"/>
                </a:cubicBezTo>
                <a:cubicBezTo>
                  <a:pt x="1" y="91"/>
                  <a:pt x="2" y="94"/>
                  <a:pt x="4" y="96"/>
                </a:cubicBezTo>
                <a:cubicBezTo>
                  <a:pt x="63" y="41"/>
                  <a:pt x="143" y="8"/>
                  <a:pt x="231" y="8"/>
                </a:cubicBezTo>
                <a:cubicBezTo>
                  <a:pt x="314" y="8"/>
                  <a:pt x="390" y="38"/>
                  <a:pt x="448" y="88"/>
                </a:cubicBezTo>
                <a:cubicBezTo>
                  <a:pt x="450" y="85"/>
                  <a:pt x="451" y="83"/>
                  <a:pt x="452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2700000">
            <a:off x="4962493" y="1744630"/>
            <a:ext cx="396875" cy="1973263"/>
          </a:xfrm>
          <a:custGeom>
            <a:avLst/>
            <a:gdLst>
              <a:gd name="T0" fmla="*/ 82 w 90"/>
              <a:gd name="T1" fmla="*/ 447 h 447"/>
              <a:gd name="T2" fmla="*/ 89 w 90"/>
              <a:gd name="T3" fmla="*/ 444 h 447"/>
              <a:gd name="T4" fmla="*/ 8 w 90"/>
              <a:gd name="T5" fmla="*/ 224 h 447"/>
              <a:gd name="T6" fmla="*/ 90 w 90"/>
              <a:gd name="T7" fmla="*/ 4 h 447"/>
              <a:gd name="T8" fmla="*/ 82 w 90"/>
              <a:gd name="T9" fmla="*/ 0 h 447"/>
              <a:gd name="T10" fmla="*/ 0 w 90"/>
              <a:gd name="T11" fmla="*/ 224 h 447"/>
              <a:gd name="T12" fmla="*/ 82 w 90"/>
              <a:gd name="T13" fmla="*/ 447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" h="447">
                <a:moveTo>
                  <a:pt x="82" y="447"/>
                </a:moveTo>
                <a:cubicBezTo>
                  <a:pt x="85" y="446"/>
                  <a:pt x="87" y="445"/>
                  <a:pt x="89" y="444"/>
                </a:cubicBezTo>
                <a:cubicBezTo>
                  <a:pt x="39" y="385"/>
                  <a:pt x="8" y="308"/>
                  <a:pt x="8" y="224"/>
                </a:cubicBezTo>
                <a:cubicBezTo>
                  <a:pt x="8" y="140"/>
                  <a:pt x="39" y="63"/>
                  <a:pt x="90" y="4"/>
                </a:cubicBezTo>
                <a:cubicBezTo>
                  <a:pt x="87" y="3"/>
                  <a:pt x="85" y="1"/>
                  <a:pt x="82" y="0"/>
                </a:cubicBezTo>
                <a:cubicBezTo>
                  <a:pt x="31" y="60"/>
                  <a:pt x="0" y="139"/>
                  <a:pt x="0" y="224"/>
                </a:cubicBezTo>
                <a:cubicBezTo>
                  <a:pt x="0" y="309"/>
                  <a:pt x="31" y="387"/>
                  <a:pt x="82" y="4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 rot="2700000">
            <a:off x="5453062" y="3024188"/>
            <a:ext cx="1285875" cy="128428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95980" y="450574"/>
            <a:ext cx="50000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Infographic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Element</a:t>
            </a:r>
            <a:endParaRPr lang="en-US" sz="40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275872" y="4281007"/>
            <a:ext cx="287897" cy="420772"/>
            <a:chOff x="6258454" y="3849160"/>
            <a:chExt cx="330200" cy="482600"/>
          </a:xfrm>
          <a:solidFill>
            <a:schemeClr val="bg1"/>
          </a:solidFill>
        </p:grpSpPr>
        <p:sp>
          <p:nvSpPr>
            <p:cNvPr id="48" name="Freeform 35"/>
            <p:cNvSpPr>
              <a:spLocks noEditPoints="1"/>
            </p:cNvSpPr>
            <p:nvPr/>
          </p:nvSpPr>
          <p:spPr bwMode="auto">
            <a:xfrm>
              <a:off x="6258454" y="3849160"/>
              <a:ext cx="330200" cy="482600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36"/>
            <p:cNvSpPr>
              <a:spLocks/>
            </p:cNvSpPr>
            <p:nvPr/>
          </p:nvSpPr>
          <p:spPr bwMode="auto">
            <a:xfrm>
              <a:off x="6333066" y="3925360"/>
              <a:ext cx="96837" cy="96838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540319" y="2697217"/>
            <a:ext cx="419387" cy="354334"/>
            <a:chOff x="8106304" y="2931585"/>
            <a:chExt cx="481012" cy="406400"/>
          </a:xfrm>
          <a:solidFill>
            <a:schemeClr val="bg1"/>
          </a:solidFill>
        </p:grpSpPr>
        <p:sp>
          <p:nvSpPr>
            <p:cNvPr id="51" name="Freeform 42"/>
            <p:cNvSpPr>
              <a:spLocks noEditPoints="1"/>
            </p:cNvSpPr>
            <p:nvPr/>
          </p:nvSpPr>
          <p:spPr bwMode="auto">
            <a:xfrm>
              <a:off x="8226954" y="3037947"/>
              <a:ext cx="241300" cy="239713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50 w 64"/>
                <a:gd name="T11" fmla="*/ 48 h 64"/>
                <a:gd name="T12" fmla="*/ 16 w 64"/>
                <a:gd name="T13" fmla="*/ 50 h 64"/>
                <a:gd name="T14" fmla="*/ 14 w 64"/>
                <a:gd name="T15" fmla="*/ 16 h 64"/>
                <a:gd name="T16" fmla="*/ 48 w 64"/>
                <a:gd name="T17" fmla="*/ 14 h 64"/>
                <a:gd name="T18" fmla="*/ 50 w 64"/>
                <a:gd name="T1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50" y="48"/>
                  </a:moveTo>
                  <a:cubicBezTo>
                    <a:pt x="42" y="58"/>
                    <a:pt x="26" y="59"/>
                    <a:pt x="16" y="50"/>
                  </a:cubicBezTo>
                  <a:cubicBezTo>
                    <a:pt x="6" y="42"/>
                    <a:pt x="5" y="26"/>
                    <a:pt x="14" y="16"/>
                  </a:cubicBezTo>
                  <a:cubicBezTo>
                    <a:pt x="22" y="6"/>
                    <a:pt x="38" y="5"/>
                    <a:pt x="48" y="14"/>
                  </a:cubicBezTo>
                  <a:cubicBezTo>
                    <a:pt x="58" y="22"/>
                    <a:pt x="59" y="38"/>
                    <a:pt x="50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43"/>
            <p:cNvSpPr>
              <a:spLocks/>
            </p:cNvSpPr>
            <p:nvPr/>
          </p:nvSpPr>
          <p:spPr bwMode="auto">
            <a:xfrm>
              <a:off x="8287279" y="3096685"/>
              <a:ext cx="68262" cy="68263"/>
            </a:xfrm>
            <a:custGeom>
              <a:avLst/>
              <a:gdLst>
                <a:gd name="T0" fmla="*/ 16 w 18"/>
                <a:gd name="T1" fmla="*/ 0 h 18"/>
                <a:gd name="T2" fmla="*/ 0 w 18"/>
                <a:gd name="T3" fmla="*/ 16 h 18"/>
                <a:gd name="T4" fmla="*/ 0 w 18"/>
                <a:gd name="T5" fmla="*/ 16 h 18"/>
                <a:gd name="T6" fmla="*/ 2 w 18"/>
                <a:gd name="T7" fmla="*/ 18 h 18"/>
                <a:gd name="T8" fmla="*/ 4 w 18"/>
                <a:gd name="T9" fmla="*/ 16 h 18"/>
                <a:gd name="T10" fmla="*/ 4 w 18"/>
                <a:gd name="T11" fmla="*/ 16 h 18"/>
                <a:gd name="T12" fmla="*/ 16 w 18"/>
                <a:gd name="T13" fmla="*/ 4 h 18"/>
                <a:gd name="T14" fmla="*/ 18 w 18"/>
                <a:gd name="T15" fmla="*/ 2 h 18"/>
                <a:gd name="T16" fmla="*/ 16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44"/>
            <p:cNvSpPr>
              <a:spLocks noEditPoints="1"/>
            </p:cNvSpPr>
            <p:nvPr/>
          </p:nvSpPr>
          <p:spPr bwMode="auto">
            <a:xfrm>
              <a:off x="8106304" y="2931585"/>
              <a:ext cx="481012" cy="406400"/>
            </a:xfrm>
            <a:custGeom>
              <a:avLst/>
              <a:gdLst>
                <a:gd name="T0" fmla="*/ 118 w 128"/>
                <a:gd name="T1" fmla="*/ 24 h 108"/>
                <a:gd name="T2" fmla="*/ 101 w 128"/>
                <a:gd name="T3" fmla="*/ 21 h 108"/>
                <a:gd name="T4" fmla="*/ 95 w 128"/>
                <a:gd name="T5" fmla="*/ 8 h 108"/>
                <a:gd name="T6" fmla="*/ 84 w 128"/>
                <a:gd name="T7" fmla="*/ 0 h 108"/>
                <a:gd name="T8" fmla="*/ 44 w 128"/>
                <a:gd name="T9" fmla="*/ 0 h 108"/>
                <a:gd name="T10" fmla="*/ 33 w 128"/>
                <a:gd name="T11" fmla="*/ 8 h 108"/>
                <a:gd name="T12" fmla="*/ 27 w 128"/>
                <a:gd name="T13" fmla="*/ 21 h 108"/>
                <a:gd name="T14" fmla="*/ 10 w 128"/>
                <a:gd name="T15" fmla="*/ 24 h 108"/>
                <a:gd name="T16" fmla="*/ 0 w 128"/>
                <a:gd name="T17" fmla="*/ 36 h 108"/>
                <a:gd name="T18" fmla="*/ 0 w 128"/>
                <a:gd name="T19" fmla="*/ 96 h 108"/>
                <a:gd name="T20" fmla="*/ 12 w 128"/>
                <a:gd name="T21" fmla="*/ 108 h 108"/>
                <a:gd name="T22" fmla="*/ 116 w 128"/>
                <a:gd name="T23" fmla="*/ 108 h 108"/>
                <a:gd name="T24" fmla="*/ 128 w 128"/>
                <a:gd name="T25" fmla="*/ 96 h 108"/>
                <a:gd name="T26" fmla="*/ 128 w 128"/>
                <a:gd name="T27" fmla="*/ 36 h 108"/>
                <a:gd name="T28" fmla="*/ 118 w 128"/>
                <a:gd name="T29" fmla="*/ 24 h 108"/>
                <a:gd name="T30" fmla="*/ 120 w 128"/>
                <a:gd name="T31" fmla="*/ 96 h 108"/>
                <a:gd name="T32" fmla="*/ 116 w 128"/>
                <a:gd name="T33" fmla="*/ 100 h 108"/>
                <a:gd name="T34" fmla="*/ 12 w 128"/>
                <a:gd name="T35" fmla="*/ 100 h 108"/>
                <a:gd name="T36" fmla="*/ 8 w 128"/>
                <a:gd name="T37" fmla="*/ 96 h 108"/>
                <a:gd name="T38" fmla="*/ 8 w 128"/>
                <a:gd name="T39" fmla="*/ 36 h 108"/>
                <a:gd name="T40" fmla="*/ 11 w 128"/>
                <a:gd name="T41" fmla="*/ 32 h 108"/>
                <a:gd name="T42" fmla="*/ 33 w 128"/>
                <a:gd name="T43" fmla="*/ 28 h 108"/>
                <a:gd name="T44" fmla="*/ 40 w 128"/>
                <a:gd name="T45" fmla="*/ 11 h 108"/>
                <a:gd name="T46" fmla="*/ 44 w 128"/>
                <a:gd name="T47" fmla="*/ 8 h 108"/>
                <a:gd name="T48" fmla="*/ 84 w 128"/>
                <a:gd name="T49" fmla="*/ 8 h 108"/>
                <a:gd name="T50" fmla="*/ 88 w 128"/>
                <a:gd name="T51" fmla="*/ 11 h 108"/>
                <a:gd name="T52" fmla="*/ 95 w 128"/>
                <a:gd name="T53" fmla="*/ 28 h 108"/>
                <a:gd name="T54" fmla="*/ 117 w 128"/>
                <a:gd name="T55" fmla="*/ 32 h 108"/>
                <a:gd name="T56" fmla="*/ 120 w 128"/>
                <a:gd name="T57" fmla="*/ 36 h 108"/>
                <a:gd name="T58" fmla="*/ 120 w 128"/>
                <a:gd name="T59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" h="108">
                  <a:moveTo>
                    <a:pt x="118" y="24"/>
                  </a:moveTo>
                  <a:cubicBezTo>
                    <a:pt x="101" y="21"/>
                    <a:pt x="101" y="21"/>
                    <a:pt x="101" y="21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3" y="3"/>
                    <a:pt x="89" y="0"/>
                    <a:pt x="8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9" y="0"/>
                    <a:pt x="35" y="3"/>
                    <a:pt x="33" y="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4" y="25"/>
                    <a:pt x="0" y="30"/>
                    <a:pt x="0" y="3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23" y="108"/>
                    <a:pt x="128" y="103"/>
                    <a:pt x="128" y="96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8" y="30"/>
                    <a:pt x="124" y="25"/>
                    <a:pt x="118" y="24"/>
                  </a:cubicBezTo>
                  <a:close/>
                  <a:moveTo>
                    <a:pt x="120" y="96"/>
                  </a:moveTo>
                  <a:cubicBezTo>
                    <a:pt x="120" y="98"/>
                    <a:pt x="118" y="100"/>
                    <a:pt x="116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0" y="100"/>
                    <a:pt x="8" y="98"/>
                    <a:pt x="8" y="9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4"/>
                    <a:pt x="9" y="32"/>
                    <a:pt x="11" y="32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9"/>
                    <a:pt x="42" y="8"/>
                    <a:pt x="4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6" y="8"/>
                    <a:pt x="87" y="9"/>
                    <a:pt x="88" y="11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9" y="32"/>
                    <a:pt x="120" y="34"/>
                    <a:pt x="120" y="36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4" name="Freeform 34"/>
          <p:cNvSpPr>
            <a:spLocks noEditPoints="1"/>
          </p:cNvSpPr>
          <p:nvPr/>
        </p:nvSpPr>
        <p:spPr bwMode="auto">
          <a:xfrm>
            <a:off x="6537863" y="4281007"/>
            <a:ext cx="433228" cy="420772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55" name="Group 54"/>
          <p:cNvGrpSpPr/>
          <p:nvPr/>
        </p:nvGrpSpPr>
        <p:grpSpPr>
          <a:xfrm>
            <a:off x="5207855" y="2703891"/>
            <a:ext cx="419387" cy="368175"/>
            <a:chOff x="6336507" y="4842935"/>
            <a:chExt cx="481012" cy="422275"/>
          </a:xfrm>
          <a:solidFill>
            <a:schemeClr val="bg1"/>
          </a:solidFill>
        </p:grpSpPr>
        <p:sp>
          <p:nvSpPr>
            <p:cNvPr id="56" name="Freeform 23"/>
            <p:cNvSpPr>
              <a:spLocks noEditPoints="1"/>
            </p:cNvSpPr>
            <p:nvPr/>
          </p:nvSpPr>
          <p:spPr bwMode="auto">
            <a:xfrm>
              <a:off x="6336507" y="4842935"/>
              <a:ext cx="481012" cy="422275"/>
            </a:xfrm>
            <a:custGeom>
              <a:avLst/>
              <a:gdLst>
                <a:gd name="T0" fmla="*/ 128 w 128"/>
                <a:gd name="T1" fmla="*/ 66 h 112"/>
                <a:gd name="T2" fmla="*/ 112 w 128"/>
                <a:gd name="T3" fmla="*/ 6 h 112"/>
                <a:gd name="T4" fmla="*/ 104 w 128"/>
                <a:gd name="T5" fmla="*/ 0 h 112"/>
                <a:gd name="T6" fmla="*/ 64 w 128"/>
                <a:gd name="T7" fmla="*/ 0 h 112"/>
                <a:gd name="T8" fmla="*/ 24 w 128"/>
                <a:gd name="T9" fmla="*/ 0 h 112"/>
                <a:gd name="T10" fmla="*/ 16 w 128"/>
                <a:gd name="T11" fmla="*/ 6 h 112"/>
                <a:gd name="T12" fmla="*/ 0 w 128"/>
                <a:gd name="T13" fmla="*/ 66 h 112"/>
                <a:gd name="T14" fmla="*/ 0 w 128"/>
                <a:gd name="T15" fmla="*/ 68 h 112"/>
                <a:gd name="T16" fmla="*/ 0 w 128"/>
                <a:gd name="T17" fmla="*/ 96 h 112"/>
                <a:gd name="T18" fmla="*/ 16 w 128"/>
                <a:gd name="T19" fmla="*/ 112 h 112"/>
                <a:gd name="T20" fmla="*/ 112 w 128"/>
                <a:gd name="T21" fmla="*/ 112 h 112"/>
                <a:gd name="T22" fmla="*/ 128 w 128"/>
                <a:gd name="T23" fmla="*/ 96 h 112"/>
                <a:gd name="T24" fmla="*/ 128 w 128"/>
                <a:gd name="T25" fmla="*/ 68 h 112"/>
                <a:gd name="T26" fmla="*/ 128 w 128"/>
                <a:gd name="T27" fmla="*/ 66 h 112"/>
                <a:gd name="T28" fmla="*/ 120 w 128"/>
                <a:gd name="T29" fmla="*/ 96 h 112"/>
                <a:gd name="T30" fmla="*/ 112 w 128"/>
                <a:gd name="T31" fmla="*/ 104 h 112"/>
                <a:gd name="T32" fmla="*/ 16 w 128"/>
                <a:gd name="T33" fmla="*/ 104 h 112"/>
                <a:gd name="T34" fmla="*/ 8 w 128"/>
                <a:gd name="T35" fmla="*/ 96 h 112"/>
                <a:gd name="T36" fmla="*/ 8 w 128"/>
                <a:gd name="T37" fmla="*/ 68 h 112"/>
                <a:gd name="T38" fmla="*/ 24 w 128"/>
                <a:gd name="T39" fmla="*/ 8 h 112"/>
                <a:gd name="T40" fmla="*/ 104 w 128"/>
                <a:gd name="T41" fmla="*/ 8 h 112"/>
                <a:gd name="T42" fmla="*/ 120 w 128"/>
                <a:gd name="T43" fmla="*/ 68 h 112"/>
                <a:gd name="T44" fmla="*/ 120 w 128"/>
                <a:gd name="T4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12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24"/>
            <p:cNvSpPr>
              <a:spLocks noEditPoints="1"/>
            </p:cNvSpPr>
            <p:nvPr/>
          </p:nvSpPr>
          <p:spPr bwMode="auto">
            <a:xfrm>
              <a:off x="6393657" y="4903260"/>
              <a:ext cx="368300" cy="271463"/>
            </a:xfrm>
            <a:custGeom>
              <a:avLst/>
              <a:gdLst>
                <a:gd name="T0" fmla="*/ 80 w 98"/>
                <a:gd name="T1" fmla="*/ 0 h 72"/>
                <a:gd name="T2" fmla="*/ 18 w 98"/>
                <a:gd name="T3" fmla="*/ 0 h 72"/>
                <a:gd name="T4" fmla="*/ 14 w 98"/>
                <a:gd name="T5" fmla="*/ 3 h 72"/>
                <a:gd name="T6" fmla="*/ 0 w 98"/>
                <a:gd name="T7" fmla="*/ 51 h 72"/>
                <a:gd name="T8" fmla="*/ 1 w 98"/>
                <a:gd name="T9" fmla="*/ 54 h 72"/>
                <a:gd name="T10" fmla="*/ 4 w 98"/>
                <a:gd name="T11" fmla="*/ 56 h 72"/>
                <a:gd name="T12" fmla="*/ 16 w 98"/>
                <a:gd name="T13" fmla="*/ 56 h 72"/>
                <a:gd name="T14" fmla="*/ 20 w 98"/>
                <a:gd name="T15" fmla="*/ 56 h 72"/>
                <a:gd name="T16" fmla="*/ 23 w 98"/>
                <a:gd name="T17" fmla="*/ 56 h 72"/>
                <a:gd name="T18" fmla="*/ 28 w 98"/>
                <a:gd name="T19" fmla="*/ 68 h 72"/>
                <a:gd name="T20" fmla="*/ 35 w 98"/>
                <a:gd name="T21" fmla="*/ 72 h 72"/>
                <a:gd name="T22" fmla="*/ 63 w 98"/>
                <a:gd name="T23" fmla="*/ 72 h 72"/>
                <a:gd name="T24" fmla="*/ 70 w 98"/>
                <a:gd name="T25" fmla="*/ 68 h 72"/>
                <a:gd name="T26" fmla="*/ 75 w 98"/>
                <a:gd name="T27" fmla="*/ 56 h 72"/>
                <a:gd name="T28" fmla="*/ 78 w 98"/>
                <a:gd name="T29" fmla="*/ 56 h 72"/>
                <a:gd name="T30" fmla="*/ 82 w 98"/>
                <a:gd name="T31" fmla="*/ 56 h 72"/>
                <a:gd name="T32" fmla="*/ 94 w 98"/>
                <a:gd name="T33" fmla="*/ 56 h 72"/>
                <a:gd name="T34" fmla="*/ 97 w 98"/>
                <a:gd name="T35" fmla="*/ 54 h 72"/>
                <a:gd name="T36" fmla="*/ 98 w 98"/>
                <a:gd name="T37" fmla="*/ 51 h 72"/>
                <a:gd name="T38" fmla="*/ 84 w 98"/>
                <a:gd name="T39" fmla="*/ 3 h 72"/>
                <a:gd name="T40" fmla="*/ 80 w 98"/>
                <a:gd name="T41" fmla="*/ 0 h 72"/>
                <a:gd name="T42" fmla="*/ 82 w 98"/>
                <a:gd name="T43" fmla="*/ 48 h 72"/>
                <a:gd name="T44" fmla="*/ 75 w 98"/>
                <a:gd name="T45" fmla="*/ 48 h 72"/>
                <a:gd name="T46" fmla="*/ 68 w 98"/>
                <a:gd name="T47" fmla="*/ 52 h 72"/>
                <a:gd name="T48" fmla="*/ 63 w 98"/>
                <a:gd name="T49" fmla="*/ 64 h 72"/>
                <a:gd name="T50" fmla="*/ 35 w 98"/>
                <a:gd name="T51" fmla="*/ 64 h 72"/>
                <a:gd name="T52" fmla="*/ 30 w 98"/>
                <a:gd name="T53" fmla="*/ 52 h 72"/>
                <a:gd name="T54" fmla="*/ 23 w 98"/>
                <a:gd name="T55" fmla="*/ 48 h 72"/>
                <a:gd name="T56" fmla="*/ 16 w 98"/>
                <a:gd name="T57" fmla="*/ 48 h 72"/>
                <a:gd name="T58" fmla="*/ 6 w 98"/>
                <a:gd name="T59" fmla="*/ 48 h 72"/>
                <a:gd name="T60" fmla="*/ 18 w 98"/>
                <a:gd name="T61" fmla="*/ 4 h 72"/>
                <a:gd name="T62" fmla="*/ 80 w 98"/>
                <a:gd name="T63" fmla="*/ 4 h 72"/>
                <a:gd name="T64" fmla="*/ 92 w 98"/>
                <a:gd name="T65" fmla="*/ 48 h 72"/>
                <a:gd name="T66" fmla="*/ 82 w 98"/>
                <a:gd name="T67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2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8" name="Freeform 39"/>
          <p:cNvSpPr>
            <a:spLocks noEditPoints="1"/>
          </p:cNvSpPr>
          <p:nvPr/>
        </p:nvSpPr>
        <p:spPr bwMode="auto">
          <a:xfrm>
            <a:off x="5660850" y="3407563"/>
            <a:ext cx="870300" cy="654878"/>
          </a:xfrm>
          <a:custGeom>
            <a:avLst/>
            <a:gdLst>
              <a:gd name="T0" fmla="*/ 105 w 128"/>
              <a:gd name="T1" fmla="*/ 2 h 96"/>
              <a:gd name="T2" fmla="*/ 28 w 128"/>
              <a:gd name="T3" fmla="*/ 0 h 96"/>
              <a:gd name="T4" fmla="*/ 2 w 128"/>
              <a:gd name="T5" fmla="*/ 23 h 96"/>
              <a:gd name="T6" fmla="*/ 2 w 128"/>
              <a:gd name="T7" fmla="*/ 34 h 96"/>
              <a:gd name="T8" fmla="*/ 64 w 128"/>
              <a:gd name="T9" fmla="*/ 96 h 96"/>
              <a:gd name="T10" fmla="*/ 126 w 128"/>
              <a:gd name="T11" fmla="*/ 34 h 96"/>
              <a:gd name="T12" fmla="*/ 126 w 128"/>
              <a:gd name="T13" fmla="*/ 23 h 96"/>
              <a:gd name="T14" fmla="*/ 55 w 128"/>
              <a:gd name="T15" fmla="*/ 28 h 96"/>
              <a:gd name="T16" fmla="*/ 73 w 128"/>
              <a:gd name="T17" fmla="*/ 28 h 96"/>
              <a:gd name="T18" fmla="*/ 78 w 128"/>
              <a:gd name="T19" fmla="*/ 9 h 96"/>
              <a:gd name="T20" fmla="*/ 76 w 128"/>
              <a:gd name="T21" fmla="*/ 25 h 96"/>
              <a:gd name="T22" fmla="*/ 52 w 128"/>
              <a:gd name="T23" fmla="*/ 25 h 96"/>
              <a:gd name="T24" fmla="*/ 50 w 128"/>
              <a:gd name="T25" fmla="*/ 9 h 96"/>
              <a:gd name="T26" fmla="*/ 52 w 128"/>
              <a:gd name="T27" fmla="*/ 25 h 96"/>
              <a:gd name="T28" fmla="*/ 64 w 128"/>
              <a:gd name="T29" fmla="*/ 82 h 96"/>
              <a:gd name="T30" fmla="*/ 74 w 128"/>
              <a:gd name="T31" fmla="*/ 32 h 96"/>
              <a:gd name="T32" fmla="*/ 98 w 128"/>
              <a:gd name="T33" fmla="*/ 32 h 96"/>
              <a:gd name="T34" fmla="*/ 78 w 128"/>
              <a:gd name="T35" fmla="*/ 32 h 96"/>
              <a:gd name="T36" fmla="*/ 89 w 128"/>
              <a:gd name="T37" fmla="*/ 20 h 96"/>
              <a:gd name="T38" fmla="*/ 79 w 128"/>
              <a:gd name="T39" fmla="*/ 28 h 96"/>
              <a:gd name="T40" fmla="*/ 97 w 128"/>
              <a:gd name="T41" fmla="*/ 8 h 96"/>
              <a:gd name="T42" fmla="*/ 83 w 128"/>
              <a:gd name="T43" fmla="*/ 8 h 96"/>
              <a:gd name="T44" fmla="*/ 55 w 128"/>
              <a:gd name="T45" fmla="*/ 8 h 96"/>
              <a:gd name="T46" fmla="*/ 64 w 128"/>
              <a:gd name="T47" fmla="*/ 15 h 96"/>
              <a:gd name="T48" fmla="*/ 31 w 128"/>
              <a:gd name="T49" fmla="*/ 8 h 96"/>
              <a:gd name="T50" fmla="*/ 39 w 128"/>
              <a:gd name="T51" fmla="*/ 14 h 96"/>
              <a:gd name="T52" fmla="*/ 49 w 128"/>
              <a:gd name="T53" fmla="*/ 28 h 96"/>
              <a:gd name="T54" fmla="*/ 39 w 128"/>
              <a:gd name="T55" fmla="*/ 20 h 96"/>
              <a:gd name="T56" fmla="*/ 60 w 128"/>
              <a:gd name="T57" fmla="*/ 81 h 96"/>
              <a:gd name="T58" fmla="*/ 50 w 128"/>
              <a:gd name="T59" fmla="*/ 32 h 96"/>
              <a:gd name="T60" fmla="*/ 11 w 128"/>
              <a:gd name="T61" fmla="*/ 32 h 96"/>
              <a:gd name="T62" fmla="*/ 51 w 128"/>
              <a:gd name="T63" fmla="*/ 74 h 96"/>
              <a:gd name="T64" fmla="*/ 117 w 128"/>
              <a:gd name="T65" fmla="*/ 32 h 96"/>
              <a:gd name="T66" fmla="*/ 102 w 128"/>
              <a:gd name="T67" fmla="*/ 32 h 96"/>
              <a:gd name="T68" fmla="*/ 92 w 128"/>
              <a:gd name="T69" fmla="*/ 17 h 96"/>
              <a:gd name="T70" fmla="*/ 120 w 128"/>
              <a:gd name="T71" fmla="*/ 28 h 96"/>
              <a:gd name="T72" fmla="*/ 27 w 128"/>
              <a:gd name="T73" fmla="*/ 10 h 96"/>
              <a:gd name="T74" fmla="*/ 25 w 128"/>
              <a:gd name="T75" fmla="*/ 28 h 96"/>
              <a:gd name="T76" fmla="*/ 27 w 128"/>
              <a:gd name="T77" fmla="*/ 1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96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9" name="TextBox 58"/>
          <p:cNvSpPr txBox="1"/>
          <p:nvPr/>
        </p:nvSpPr>
        <p:spPr>
          <a:xfrm>
            <a:off x="8151813" y="2084793"/>
            <a:ext cx="1901482" cy="418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 Text Here</a:t>
            </a:r>
          </a:p>
        </p:txBody>
      </p:sp>
      <p:sp>
        <p:nvSpPr>
          <p:cNvPr id="60" name="Rectangle 59"/>
          <p:cNvSpPr/>
          <p:nvPr/>
        </p:nvSpPr>
        <p:spPr>
          <a:xfrm>
            <a:off x="8151813" y="2503241"/>
            <a:ext cx="3117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51813" y="3950176"/>
            <a:ext cx="1901482" cy="418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 Text Here</a:t>
            </a:r>
          </a:p>
        </p:txBody>
      </p:sp>
      <p:sp>
        <p:nvSpPr>
          <p:cNvPr id="62" name="Rectangle 61"/>
          <p:cNvSpPr/>
          <p:nvPr/>
        </p:nvSpPr>
        <p:spPr>
          <a:xfrm>
            <a:off x="8151813" y="4368624"/>
            <a:ext cx="3117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124485" y="2084793"/>
            <a:ext cx="1901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 Text Here</a:t>
            </a:r>
          </a:p>
        </p:txBody>
      </p:sp>
      <p:sp>
        <p:nvSpPr>
          <p:cNvPr id="64" name="Rectangle 63"/>
          <p:cNvSpPr/>
          <p:nvPr/>
        </p:nvSpPr>
        <p:spPr>
          <a:xfrm>
            <a:off x="914538" y="2503241"/>
            <a:ext cx="3117160" cy="60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24485" y="3950176"/>
            <a:ext cx="1901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 Text Here</a:t>
            </a:r>
          </a:p>
        </p:txBody>
      </p:sp>
      <p:sp>
        <p:nvSpPr>
          <p:cNvPr id="66" name="Rectangle 65"/>
          <p:cNvSpPr/>
          <p:nvPr/>
        </p:nvSpPr>
        <p:spPr>
          <a:xfrm>
            <a:off x="914538" y="4368624"/>
            <a:ext cx="3117160" cy="60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49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5980" y="450574"/>
            <a:ext cx="50000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Infographic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Element</a:t>
            </a:r>
            <a:endParaRPr lang="en-US" sz="4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064195" y="3017935"/>
            <a:ext cx="2054397" cy="689625"/>
          </a:xfrm>
          <a:custGeom>
            <a:avLst/>
            <a:gdLst>
              <a:gd name="T0" fmla="*/ 770 w 883"/>
              <a:gd name="T1" fmla="*/ 296 h 296"/>
              <a:gd name="T2" fmla="*/ 441 w 883"/>
              <a:gd name="T3" fmla="*/ 160 h 296"/>
              <a:gd name="T4" fmla="*/ 113 w 883"/>
              <a:gd name="T5" fmla="*/ 296 h 296"/>
              <a:gd name="T6" fmla="*/ 0 w 883"/>
              <a:gd name="T7" fmla="*/ 183 h 296"/>
              <a:gd name="T8" fmla="*/ 441 w 883"/>
              <a:gd name="T9" fmla="*/ 0 h 296"/>
              <a:gd name="T10" fmla="*/ 883 w 883"/>
              <a:gd name="T11" fmla="*/ 183 h 296"/>
              <a:gd name="T12" fmla="*/ 770 w 883"/>
              <a:gd name="T13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3" h="296">
                <a:moveTo>
                  <a:pt x="770" y="296"/>
                </a:moveTo>
                <a:cubicBezTo>
                  <a:pt x="682" y="208"/>
                  <a:pt x="565" y="160"/>
                  <a:pt x="441" y="160"/>
                </a:cubicBezTo>
                <a:cubicBezTo>
                  <a:pt x="317" y="160"/>
                  <a:pt x="201" y="208"/>
                  <a:pt x="113" y="296"/>
                </a:cubicBezTo>
                <a:cubicBezTo>
                  <a:pt x="0" y="183"/>
                  <a:pt x="0" y="183"/>
                  <a:pt x="0" y="183"/>
                </a:cubicBezTo>
                <a:cubicBezTo>
                  <a:pt x="118" y="65"/>
                  <a:pt x="275" y="0"/>
                  <a:pt x="441" y="0"/>
                </a:cubicBezTo>
                <a:cubicBezTo>
                  <a:pt x="608" y="0"/>
                  <a:pt x="765" y="65"/>
                  <a:pt x="883" y="183"/>
                </a:cubicBezTo>
                <a:lnTo>
                  <a:pt x="770" y="2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233531" y="3503569"/>
            <a:ext cx="2024127" cy="683388"/>
          </a:xfrm>
          <a:custGeom>
            <a:avLst/>
            <a:gdLst>
              <a:gd name="T0" fmla="*/ 435 w 870"/>
              <a:gd name="T1" fmla="*/ 281 h 281"/>
              <a:gd name="T2" fmla="*/ 0 w 870"/>
              <a:gd name="T3" fmla="*/ 101 h 281"/>
              <a:gd name="T4" fmla="*/ 100 w 870"/>
              <a:gd name="T5" fmla="*/ 0 h 281"/>
              <a:gd name="T6" fmla="*/ 770 w 870"/>
              <a:gd name="T7" fmla="*/ 0 h 281"/>
              <a:gd name="T8" fmla="*/ 870 w 870"/>
              <a:gd name="T9" fmla="*/ 101 h 281"/>
              <a:gd name="T10" fmla="*/ 435 w 870"/>
              <a:gd name="T11" fmla="*/ 28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0" h="281">
                <a:moveTo>
                  <a:pt x="435" y="281"/>
                </a:moveTo>
                <a:cubicBezTo>
                  <a:pt x="271" y="281"/>
                  <a:pt x="116" y="217"/>
                  <a:pt x="0" y="101"/>
                </a:cubicBezTo>
                <a:cubicBezTo>
                  <a:pt x="100" y="0"/>
                  <a:pt x="100" y="0"/>
                  <a:pt x="100" y="0"/>
                </a:cubicBezTo>
                <a:cubicBezTo>
                  <a:pt x="285" y="185"/>
                  <a:pt x="585" y="185"/>
                  <a:pt x="770" y="0"/>
                </a:cubicBezTo>
                <a:cubicBezTo>
                  <a:pt x="870" y="101"/>
                  <a:pt x="870" y="101"/>
                  <a:pt x="870" y="101"/>
                </a:cubicBezTo>
                <a:cubicBezTo>
                  <a:pt x="754" y="217"/>
                  <a:pt x="599" y="281"/>
                  <a:pt x="435" y="2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904072" y="3503569"/>
            <a:ext cx="2054397" cy="688308"/>
          </a:xfrm>
          <a:custGeom>
            <a:avLst/>
            <a:gdLst>
              <a:gd name="T0" fmla="*/ 441 w 883"/>
              <a:gd name="T1" fmla="*/ 296 h 296"/>
              <a:gd name="T2" fmla="*/ 0 w 883"/>
              <a:gd name="T3" fmla="*/ 113 h 296"/>
              <a:gd name="T4" fmla="*/ 113 w 883"/>
              <a:gd name="T5" fmla="*/ 0 h 296"/>
              <a:gd name="T6" fmla="*/ 769 w 883"/>
              <a:gd name="T7" fmla="*/ 0 h 296"/>
              <a:gd name="T8" fmla="*/ 883 w 883"/>
              <a:gd name="T9" fmla="*/ 113 h 296"/>
              <a:gd name="T10" fmla="*/ 441 w 883"/>
              <a:gd name="T11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3" h="296">
                <a:moveTo>
                  <a:pt x="441" y="296"/>
                </a:moveTo>
                <a:cubicBezTo>
                  <a:pt x="274" y="296"/>
                  <a:pt x="118" y="231"/>
                  <a:pt x="0" y="113"/>
                </a:cubicBezTo>
                <a:cubicBezTo>
                  <a:pt x="113" y="0"/>
                  <a:pt x="113" y="0"/>
                  <a:pt x="113" y="0"/>
                </a:cubicBezTo>
                <a:cubicBezTo>
                  <a:pt x="294" y="181"/>
                  <a:pt x="588" y="181"/>
                  <a:pt x="769" y="0"/>
                </a:cubicBezTo>
                <a:cubicBezTo>
                  <a:pt x="883" y="113"/>
                  <a:pt x="883" y="113"/>
                  <a:pt x="883" y="113"/>
                </a:cubicBezTo>
                <a:cubicBezTo>
                  <a:pt x="765" y="231"/>
                  <a:pt x="608" y="296"/>
                  <a:pt x="441" y="2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387512" y="1821621"/>
            <a:ext cx="1716165" cy="17187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7072530" y="1821621"/>
            <a:ext cx="1716165" cy="171879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233969" y="3725985"/>
            <a:ext cx="1718797" cy="17187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294853" y="4186957"/>
            <a:ext cx="1901482" cy="418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 Text Here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85417" y="4605405"/>
            <a:ext cx="2120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comes from section Contrary.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79871" y="4186957"/>
            <a:ext cx="1901482" cy="418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 Text Here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40652" y="1818124"/>
            <a:ext cx="1901482" cy="418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 Text Here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70435" y="4605405"/>
            <a:ext cx="2120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comes from section Contrary.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027926" y="2236572"/>
            <a:ext cx="2120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comes from section Contrary.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036540" y="2367527"/>
            <a:ext cx="428990" cy="626986"/>
            <a:chOff x="6258454" y="3849160"/>
            <a:chExt cx="330200" cy="482600"/>
          </a:xfrm>
          <a:solidFill>
            <a:schemeClr val="bg1"/>
          </a:solidFill>
        </p:grpSpPr>
        <p:sp>
          <p:nvSpPr>
            <p:cNvPr id="23" name="Freeform 35"/>
            <p:cNvSpPr>
              <a:spLocks noEditPoints="1"/>
            </p:cNvSpPr>
            <p:nvPr/>
          </p:nvSpPr>
          <p:spPr bwMode="auto">
            <a:xfrm>
              <a:off x="6258454" y="3849160"/>
              <a:ext cx="330200" cy="482600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36"/>
            <p:cNvSpPr>
              <a:spLocks/>
            </p:cNvSpPr>
            <p:nvPr/>
          </p:nvSpPr>
          <p:spPr bwMode="auto">
            <a:xfrm>
              <a:off x="6333066" y="3925360"/>
              <a:ext cx="96837" cy="96838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83538" y="4321390"/>
            <a:ext cx="624922" cy="527988"/>
            <a:chOff x="8106304" y="2931585"/>
            <a:chExt cx="481012" cy="406400"/>
          </a:xfrm>
          <a:solidFill>
            <a:schemeClr val="bg1"/>
          </a:solidFill>
        </p:grpSpPr>
        <p:sp>
          <p:nvSpPr>
            <p:cNvPr id="26" name="Freeform 42"/>
            <p:cNvSpPr>
              <a:spLocks noEditPoints="1"/>
            </p:cNvSpPr>
            <p:nvPr/>
          </p:nvSpPr>
          <p:spPr bwMode="auto">
            <a:xfrm>
              <a:off x="8226954" y="3037947"/>
              <a:ext cx="241300" cy="239713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50 w 64"/>
                <a:gd name="T11" fmla="*/ 48 h 64"/>
                <a:gd name="T12" fmla="*/ 16 w 64"/>
                <a:gd name="T13" fmla="*/ 50 h 64"/>
                <a:gd name="T14" fmla="*/ 14 w 64"/>
                <a:gd name="T15" fmla="*/ 16 h 64"/>
                <a:gd name="T16" fmla="*/ 48 w 64"/>
                <a:gd name="T17" fmla="*/ 14 h 64"/>
                <a:gd name="T18" fmla="*/ 50 w 64"/>
                <a:gd name="T1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50" y="48"/>
                  </a:moveTo>
                  <a:cubicBezTo>
                    <a:pt x="42" y="58"/>
                    <a:pt x="26" y="59"/>
                    <a:pt x="16" y="50"/>
                  </a:cubicBezTo>
                  <a:cubicBezTo>
                    <a:pt x="6" y="42"/>
                    <a:pt x="5" y="26"/>
                    <a:pt x="14" y="16"/>
                  </a:cubicBezTo>
                  <a:cubicBezTo>
                    <a:pt x="22" y="6"/>
                    <a:pt x="38" y="5"/>
                    <a:pt x="48" y="14"/>
                  </a:cubicBezTo>
                  <a:cubicBezTo>
                    <a:pt x="58" y="22"/>
                    <a:pt x="59" y="38"/>
                    <a:pt x="50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287279" y="3096685"/>
              <a:ext cx="68262" cy="68263"/>
            </a:xfrm>
            <a:custGeom>
              <a:avLst/>
              <a:gdLst>
                <a:gd name="T0" fmla="*/ 16 w 18"/>
                <a:gd name="T1" fmla="*/ 0 h 18"/>
                <a:gd name="T2" fmla="*/ 0 w 18"/>
                <a:gd name="T3" fmla="*/ 16 h 18"/>
                <a:gd name="T4" fmla="*/ 0 w 18"/>
                <a:gd name="T5" fmla="*/ 16 h 18"/>
                <a:gd name="T6" fmla="*/ 2 w 18"/>
                <a:gd name="T7" fmla="*/ 18 h 18"/>
                <a:gd name="T8" fmla="*/ 4 w 18"/>
                <a:gd name="T9" fmla="*/ 16 h 18"/>
                <a:gd name="T10" fmla="*/ 4 w 18"/>
                <a:gd name="T11" fmla="*/ 16 h 18"/>
                <a:gd name="T12" fmla="*/ 16 w 18"/>
                <a:gd name="T13" fmla="*/ 4 h 18"/>
                <a:gd name="T14" fmla="*/ 18 w 18"/>
                <a:gd name="T15" fmla="*/ 2 h 18"/>
                <a:gd name="T16" fmla="*/ 16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44"/>
            <p:cNvSpPr>
              <a:spLocks noEditPoints="1"/>
            </p:cNvSpPr>
            <p:nvPr/>
          </p:nvSpPr>
          <p:spPr bwMode="auto">
            <a:xfrm>
              <a:off x="8106304" y="2931585"/>
              <a:ext cx="481012" cy="406400"/>
            </a:xfrm>
            <a:custGeom>
              <a:avLst/>
              <a:gdLst>
                <a:gd name="T0" fmla="*/ 118 w 128"/>
                <a:gd name="T1" fmla="*/ 24 h 108"/>
                <a:gd name="T2" fmla="*/ 101 w 128"/>
                <a:gd name="T3" fmla="*/ 21 h 108"/>
                <a:gd name="T4" fmla="*/ 95 w 128"/>
                <a:gd name="T5" fmla="*/ 8 h 108"/>
                <a:gd name="T6" fmla="*/ 84 w 128"/>
                <a:gd name="T7" fmla="*/ 0 h 108"/>
                <a:gd name="T8" fmla="*/ 44 w 128"/>
                <a:gd name="T9" fmla="*/ 0 h 108"/>
                <a:gd name="T10" fmla="*/ 33 w 128"/>
                <a:gd name="T11" fmla="*/ 8 h 108"/>
                <a:gd name="T12" fmla="*/ 27 w 128"/>
                <a:gd name="T13" fmla="*/ 21 h 108"/>
                <a:gd name="T14" fmla="*/ 10 w 128"/>
                <a:gd name="T15" fmla="*/ 24 h 108"/>
                <a:gd name="T16" fmla="*/ 0 w 128"/>
                <a:gd name="T17" fmla="*/ 36 h 108"/>
                <a:gd name="T18" fmla="*/ 0 w 128"/>
                <a:gd name="T19" fmla="*/ 96 h 108"/>
                <a:gd name="T20" fmla="*/ 12 w 128"/>
                <a:gd name="T21" fmla="*/ 108 h 108"/>
                <a:gd name="T22" fmla="*/ 116 w 128"/>
                <a:gd name="T23" fmla="*/ 108 h 108"/>
                <a:gd name="T24" fmla="*/ 128 w 128"/>
                <a:gd name="T25" fmla="*/ 96 h 108"/>
                <a:gd name="T26" fmla="*/ 128 w 128"/>
                <a:gd name="T27" fmla="*/ 36 h 108"/>
                <a:gd name="T28" fmla="*/ 118 w 128"/>
                <a:gd name="T29" fmla="*/ 24 h 108"/>
                <a:gd name="T30" fmla="*/ 120 w 128"/>
                <a:gd name="T31" fmla="*/ 96 h 108"/>
                <a:gd name="T32" fmla="*/ 116 w 128"/>
                <a:gd name="T33" fmla="*/ 100 h 108"/>
                <a:gd name="T34" fmla="*/ 12 w 128"/>
                <a:gd name="T35" fmla="*/ 100 h 108"/>
                <a:gd name="T36" fmla="*/ 8 w 128"/>
                <a:gd name="T37" fmla="*/ 96 h 108"/>
                <a:gd name="T38" fmla="*/ 8 w 128"/>
                <a:gd name="T39" fmla="*/ 36 h 108"/>
                <a:gd name="T40" fmla="*/ 11 w 128"/>
                <a:gd name="T41" fmla="*/ 32 h 108"/>
                <a:gd name="T42" fmla="*/ 33 w 128"/>
                <a:gd name="T43" fmla="*/ 28 h 108"/>
                <a:gd name="T44" fmla="*/ 40 w 128"/>
                <a:gd name="T45" fmla="*/ 11 h 108"/>
                <a:gd name="T46" fmla="*/ 44 w 128"/>
                <a:gd name="T47" fmla="*/ 8 h 108"/>
                <a:gd name="T48" fmla="*/ 84 w 128"/>
                <a:gd name="T49" fmla="*/ 8 h 108"/>
                <a:gd name="T50" fmla="*/ 88 w 128"/>
                <a:gd name="T51" fmla="*/ 11 h 108"/>
                <a:gd name="T52" fmla="*/ 95 w 128"/>
                <a:gd name="T53" fmla="*/ 28 h 108"/>
                <a:gd name="T54" fmla="*/ 117 w 128"/>
                <a:gd name="T55" fmla="*/ 32 h 108"/>
                <a:gd name="T56" fmla="*/ 120 w 128"/>
                <a:gd name="T57" fmla="*/ 36 h 108"/>
                <a:gd name="T58" fmla="*/ 120 w 128"/>
                <a:gd name="T59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" h="108">
                  <a:moveTo>
                    <a:pt x="118" y="24"/>
                  </a:moveTo>
                  <a:cubicBezTo>
                    <a:pt x="101" y="21"/>
                    <a:pt x="101" y="21"/>
                    <a:pt x="101" y="21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3" y="3"/>
                    <a:pt x="89" y="0"/>
                    <a:pt x="8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9" y="0"/>
                    <a:pt x="35" y="3"/>
                    <a:pt x="33" y="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4" y="25"/>
                    <a:pt x="0" y="30"/>
                    <a:pt x="0" y="3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23" y="108"/>
                    <a:pt x="128" y="103"/>
                    <a:pt x="128" y="96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8" y="30"/>
                    <a:pt x="124" y="25"/>
                    <a:pt x="118" y="24"/>
                  </a:cubicBezTo>
                  <a:close/>
                  <a:moveTo>
                    <a:pt x="120" y="96"/>
                  </a:moveTo>
                  <a:cubicBezTo>
                    <a:pt x="120" y="98"/>
                    <a:pt x="118" y="100"/>
                    <a:pt x="116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0" y="100"/>
                    <a:pt x="8" y="98"/>
                    <a:pt x="8" y="9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4"/>
                    <a:pt x="9" y="32"/>
                    <a:pt x="11" y="32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9"/>
                    <a:pt x="42" y="8"/>
                    <a:pt x="4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6" y="8"/>
                    <a:pt x="87" y="9"/>
                    <a:pt x="88" y="11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9" y="32"/>
                    <a:pt x="120" y="34"/>
                    <a:pt x="120" y="36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9" name="Freeform 34"/>
          <p:cNvSpPr>
            <a:spLocks noEditPoints="1"/>
          </p:cNvSpPr>
          <p:nvPr/>
        </p:nvSpPr>
        <p:spPr bwMode="auto">
          <a:xfrm>
            <a:off x="7607838" y="2367527"/>
            <a:ext cx="645548" cy="626986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6069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5980" y="450574"/>
            <a:ext cx="50000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Infographic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Element</a:t>
            </a:r>
            <a:endParaRPr lang="en-US" sz="4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605463" y="5050735"/>
            <a:ext cx="973138" cy="214312"/>
          </a:xfrm>
          <a:custGeom>
            <a:avLst/>
            <a:gdLst>
              <a:gd name="T0" fmla="*/ 10 w 345"/>
              <a:gd name="T1" fmla="*/ 76 h 76"/>
              <a:gd name="T2" fmla="*/ 0 w 345"/>
              <a:gd name="T3" fmla="*/ 66 h 76"/>
              <a:gd name="T4" fmla="*/ 0 w 345"/>
              <a:gd name="T5" fmla="*/ 10 h 76"/>
              <a:gd name="T6" fmla="*/ 10 w 345"/>
              <a:gd name="T7" fmla="*/ 0 h 76"/>
              <a:gd name="T8" fmla="*/ 335 w 345"/>
              <a:gd name="T9" fmla="*/ 0 h 76"/>
              <a:gd name="T10" fmla="*/ 345 w 345"/>
              <a:gd name="T11" fmla="*/ 10 h 76"/>
              <a:gd name="T12" fmla="*/ 345 w 345"/>
              <a:gd name="T13" fmla="*/ 66 h 76"/>
              <a:gd name="T14" fmla="*/ 335 w 345"/>
              <a:gd name="T15" fmla="*/ 76 h 76"/>
              <a:gd name="T16" fmla="*/ 10 w 345"/>
              <a:gd name="T17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5" h="76">
                <a:moveTo>
                  <a:pt x="10" y="76"/>
                </a:moveTo>
                <a:cubicBezTo>
                  <a:pt x="4" y="76"/>
                  <a:pt x="0" y="71"/>
                  <a:pt x="0" y="66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335" y="0"/>
                  <a:pt x="335" y="0"/>
                  <a:pt x="335" y="0"/>
                </a:cubicBezTo>
                <a:cubicBezTo>
                  <a:pt x="340" y="0"/>
                  <a:pt x="345" y="5"/>
                  <a:pt x="345" y="10"/>
                </a:cubicBezTo>
                <a:cubicBezTo>
                  <a:pt x="345" y="66"/>
                  <a:pt x="345" y="66"/>
                  <a:pt x="345" y="66"/>
                </a:cubicBezTo>
                <a:cubicBezTo>
                  <a:pt x="345" y="71"/>
                  <a:pt x="340" y="76"/>
                  <a:pt x="335" y="76"/>
                </a:cubicBezTo>
                <a:cubicBezTo>
                  <a:pt x="10" y="76"/>
                  <a:pt x="10" y="76"/>
                  <a:pt x="10" y="76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605463" y="5050735"/>
            <a:ext cx="307975" cy="214312"/>
          </a:xfrm>
          <a:custGeom>
            <a:avLst/>
            <a:gdLst>
              <a:gd name="T0" fmla="*/ 109 w 109"/>
              <a:gd name="T1" fmla="*/ 0 h 76"/>
              <a:gd name="T2" fmla="*/ 10 w 109"/>
              <a:gd name="T3" fmla="*/ 0 h 76"/>
              <a:gd name="T4" fmla="*/ 0 w 109"/>
              <a:gd name="T5" fmla="*/ 10 h 76"/>
              <a:gd name="T6" fmla="*/ 0 w 109"/>
              <a:gd name="T7" fmla="*/ 66 h 76"/>
              <a:gd name="T8" fmla="*/ 10 w 109"/>
              <a:gd name="T9" fmla="*/ 76 h 76"/>
              <a:gd name="T10" fmla="*/ 109 w 109"/>
              <a:gd name="T11" fmla="*/ 76 h 76"/>
              <a:gd name="T12" fmla="*/ 100 w 109"/>
              <a:gd name="T13" fmla="*/ 66 h 76"/>
              <a:gd name="T14" fmla="*/ 100 w 109"/>
              <a:gd name="T15" fmla="*/ 10 h 76"/>
              <a:gd name="T16" fmla="*/ 109 w 109"/>
              <a:gd name="T17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6">
                <a:moveTo>
                  <a:pt x="109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71"/>
                  <a:pt x="4" y="76"/>
                  <a:pt x="10" y="76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04" y="76"/>
                  <a:pt x="100" y="71"/>
                  <a:pt x="100" y="66"/>
                </a:cubicBezTo>
                <a:cubicBezTo>
                  <a:pt x="100" y="10"/>
                  <a:pt x="100" y="10"/>
                  <a:pt x="100" y="10"/>
                </a:cubicBezTo>
                <a:cubicBezTo>
                  <a:pt x="100" y="5"/>
                  <a:pt x="104" y="0"/>
                  <a:pt x="109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605463" y="5285685"/>
            <a:ext cx="973138" cy="211137"/>
          </a:xfrm>
          <a:custGeom>
            <a:avLst/>
            <a:gdLst>
              <a:gd name="T0" fmla="*/ 10 w 345"/>
              <a:gd name="T1" fmla="*/ 75 h 75"/>
              <a:gd name="T2" fmla="*/ 0 w 345"/>
              <a:gd name="T3" fmla="*/ 65 h 75"/>
              <a:gd name="T4" fmla="*/ 0 w 345"/>
              <a:gd name="T5" fmla="*/ 9 h 75"/>
              <a:gd name="T6" fmla="*/ 10 w 345"/>
              <a:gd name="T7" fmla="*/ 0 h 75"/>
              <a:gd name="T8" fmla="*/ 335 w 345"/>
              <a:gd name="T9" fmla="*/ 0 h 75"/>
              <a:gd name="T10" fmla="*/ 345 w 345"/>
              <a:gd name="T11" fmla="*/ 9 h 75"/>
              <a:gd name="T12" fmla="*/ 345 w 345"/>
              <a:gd name="T13" fmla="*/ 65 h 75"/>
              <a:gd name="T14" fmla="*/ 335 w 345"/>
              <a:gd name="T15" fmla="*/ 75 h 75"/>
              <a:gd name="T16" fmla="*/ 10 w 345"/>
              <a:gd name="T17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5" h="75">
                <a:moveTo>
                  <a:pt x="10" y="75"/>
                </a:moveTo>
                <a:cubicBezTo>
                  <a:pt x="4" y="75"/>
                  <a:pt x="0" y="70"/>
                  <a:pt x="0" y="65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10" y="0"/>
                </a:cubicBezTo>
                <a:cubicBezTo>
                  <a:pt x="335" y="0"/>
                  <a:pt x="335" y="0"/>
                  <a:pt x="335" y="0"/>
                </a:cubicBezTo>
                <a:cubicBezTo>
                  <a:pt x="340" y="0"/>
                  <a:pt x="345" y="4"/>
                  <a:pt x="345" y="9"/>
                </a:cubicBezTo>
                <a:cubicBezTo>
                  <a:pt x="345" y="65"/>
                  <a:pt x="345" y="65"/>
                  <a:pt x="345" y="65"/>
                </a:cubicBezTo>
                <a:cubicBezTo>
                  <a:pt x="345" y="70"/>
                  <a:pt x="340" y="75"/>
                  <a:pt x="335" y="75"/>
                </a:cubicBezTo>
                <a:cubicBezTo>
                  <a:pt x="10" y="75"/>
                  <a:pt x="10" y="75"/>
                  <a:pt x="10" y="75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605463" y="5285685"/>
            <a:ext cx="307975" cy="211137"/>
          </a:xfrm>
          <a:custGeom>
            <a:avLst/>
            <a:gdLst>
              <a:gd name="T0" fmla="*/ 109 w 109"/>
              <a:gd name="T1" fmla="*/ 0 h 75"/>
              <a:gd name="T2" fmla="*/ 10 w 109"/>
              <a:gd name="T3" fmla="*/ 0 h 75"/>
              <a:gd name="T4" fmla="*/ 0 w 109"/>
              <a:gd name="T5" fmla="*/ 9 h 75"/>
              <a:gd name="T6" fmla="*/ 0 w 109"/>
              <a:gd name="T7" fmla="*/ 65 h 75"/>
              <a:gd name="T8" fmla="*/ 10 w 109"/>
              <a:gd name="T9" fmla="*/ 75 h 75"/>
              <a:gd name="T10" fmla="*/ 109 w 109"/>
              <a:gd name="T11" fmla="*/ 75 h 75"/>
              <a:gd name="T12" fmla="*/ 100 w 109"/>
              <a:gd name="T13" fmla="*/ 65 h 75"/>
              <a:gd name="T14" fmla="*/ 100 w 109"/>
              <a:gd name="T15" fmla="*/ 9 h 75"/>
              <a:gd name="T16" fmla="*/ 109 w 109"/>
              <a:gd name="T17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5">
                <a:moveTo>
                  <a:pt x="109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0"/>
                  <a:pt x="4" y="75"/>
                  <a:pt x="10" y="75"/>
                </a:cubicBezTo>
                <a:cubicBezTo>
                  <a:pt x="109" y="75"/>
                  <a:pt x="109" y="75"/>
                  <a:pt x="109" y="75"/>
                </a:cubicBezTo>
                <a:cubicBezTo>
                  <a:pt x="104" y="75"/>
                  <a:pt x="100" y="70"/>
                  <a:pt x="100" y="65"/>
                </a:cubicBezTo>
                <a:cubicBezTo>
                  <a:pt x="100" y="9"/>
                  <a:pt x="100" y="9"/>
                  <a:pt x="100" y="9"/>
                </a:cubicBezTo>
                <a:cubicBezTo>
                  <a:pt x="100" y="4"/>
                  <a:pt x="104" y="0"/>
                  <a:pt x="109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746751" y="5515873"/>
            <a:ext cx="687388" cy="188912"/>
          </a:xfrm>
          <a:custGeom>
            <a:avLst/>
            <a:gdLst>
              <a:gd name="T0" fmla="*/ 122 w 244"/>
              <a:gd name="T1" fmla="*/ 67 h 67"/>
              <a:gd name="T2" fmla="*/ 0 w 244"/>
              <a:gd name="T3" fmla="*/ 0 h 67"/>
              <a:gd name="T4" fmla="*/ 244 w 244"/>
              <a:gd name="T5" fmla="*/ 0 h 67"/>
              <a:gd name="T6" fmla="*/ 122 w 244"/>
              <a:gd name="T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4" h="67">
                <a:moveTo>
                  <a:pt x="122" y="67"/>
                </a:moveTo>
                <a:cubicBezTo>
                  <a:pt x="59" y="67"/>
                  <a:pt x="6" y="37"/>
                  <a:pt x="0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39" y="37"/>
                  <a:pt x="186" y="67"/>
                  <a:pt x="122" y="67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6092826" y="5704785"/>
            <a:ext cx="6350" cy="0"/>
          </a:xfrm>
          <a:custGeom>
            <a:avLst/>
            <a:gdLst>
              <a:gd name="T0" fmla="*/ 0 w 2"/>
              <a:gd name="T1" fmla="*/ 0 w 2"/>
              <a:gd name="T2" fmla="*/ 0 w 2"/>
              <a:gd name="T3" fmla="*/ 0 w 2"/>
              <a:gd name="T4" fmla="*/ 0 w 2"/>
              <a:gd name="T5" fmla="*/ 0 w 2"/>
              <a:gd name="T6" fmla="*/ 0 w 2"/>
              <a:gd name="T7" fmla="*/ 0 w 2"/>
              <a:gd name="T8" fmla="*/ 0 w 2"/>
              <a:gd name="T9" fmla="*/ 0 w 2"/>
              <a:gd name="T10" fmla="*/ 0 w 2"/>
              <a:gd name="T11" fmla="*/ 0 w 2"/>
              <a:gd name="T12" fmla="*/ 0 w 2"/>
              <a:gd name="T13" fmla="*/ 0 w 2"/>
              <a:gd name="T14" fmla="*/ 0 w 2"/>
              <a:gd name="T15" fmla="*/ 1 w 2"/>
              <a:gd name="T16" fmla="*/ 1 w 2"/>
              <a:gd name="T17" fmla="*/ 1 w 2"/>
              <a:gd name="T18" fmla="*/ 1 w 2"/>
              <a:gd name="T19" fmla="*/ 1 w 2"/>
              <a:gd name="T20" fmla="*/ 1 w 2"/>
              <a:gd name="T21" fmla="*/ 1 w 2"/>
              <a:gd name="T22" fmla="*/ 1 w 2"/>
              <a:gd name="T23" fmla="*/ 1 w 2"/>
              <a:gd name="T24" fmla="*/ 1 w 2"/>
              <a:gd name="T25" fmla="*/ 1 w 2"/>
              <a:gd name="T26" fmla="*/ 1 w 2"/>
              <a:gd name="T27" fmla="*/ 2 w 2"/>
              <a:gd name="T28" fmla="*/ 2 w 2"/>
              <a:gd name="T29" fmla="*/ 2 w 2"/>
              <a:gd name="T30" fmla="*/ 2 w 2"/>
              <a:gd name="T31" fmla="*/ 2 w 2"/>
              <a:gd name="T32" fmla="*/ 2 w 2"/>
              <a:gd name="T33" fmla="*/ 2 w 2"/>
              <a:gd name="T34" fmla="*/ 2 w 2"/>
              <a:gd name="T35" fmla="*/ 2 w 2"/>
              <a:gd name="T36" fmla="*/ 2 w 2"/>
              <a:gd name="T37" fmla="*/ 2 w 2"/>
              <a:gd name="T38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746751" y="5515873"/>
            <a:ext cx="484188" cy="188912"/>
          </a:xfrm>
          <a:custGeom>
            <a:avLst/>
            <a:gdLst>
              <a:gd name="T0" fmla="*/ 100 w 172"/>
              <a:gd name="T1" fmla="*/ 0 h 67"/>
              <a:gd name="T2" fmla="*/ 0 w 172"/>
              <a:gd name="T3" fmla="*/ 0 h 67"/>
              <a:gd name="T4" fmla="*/ 122 w 172"/>
              <a:gd name="T5" fmla="*/ 67 h 67"/>
              <a:gd name="T6" fmla="*/ 123 w 172"/>
              <a:gd name="T7" fmla="*/ 67 h 67"/>
              <a:gd name="T8" fmla="*/ 123 w 172"/>
              <a:gd name="T9" fmla="*/ 67 h 67"/>
              <a:gd name="T10" fmla="*/ 123 w 172"/>
              <a:gd name="T11" fmla="*/ 67 h 67"/>
              <a:gd name="T12" fmla="*/ 123 w 172"/>
              <a:gd name="T13" fmla="*/ 67 h 67"/>
              <a:gd name="T14" fmla="*/ 123 w 172"/>
              <a:gd name="T15" fmla="*/ 67 h 67"/>
              <a:gd name="T16" fmla="*/ 123 w 172"/>
              <a:gd name="T17" fmla="*/ 67 h 67"/>
              <a:gd name="T18" fmla="*/ 123 w 172"/>
              <a:gd name="T19" fmla="*/ 67 h 67"/>
              <a:gd name="T20" fmla="*/ 123 w 172"/>
              <a:gd name="T21" fmla="*/ 67 h 67"/>
              <a:gd name="T22" fmla="*/ 123 w 172"/>
              <a:gd name="T23" fmla="*/ 67 h 67"/>
              <a:gd name="T24" fmla="*/ 123 w 172"/>
              <a:gd name="T25" fmla="*/ 67 h 67"/>
              <a:gd name="T26" fmla="*/ 124 w 172"/>
              <a:gd name="T27" fmla="*/ 67 h 67"/>
              <a:gd name="T28" fmla="*/ 124 w 172"/>
              <a:gd name="T29" fmla="*/ 67 h 67"/>
              <a:gd name="T30" fmla="*/ 124 w 172"/>
              <a:gd name="T31" fmla="*/ 67 h 67"/>
              <a:gd name="T32" fmla="*/ 124 w 172"/>
              <a:gd name="T33" fmla="*/ 67 h 67"/>
              <a:gd name="T34" fmla="*/ 124 w 172"/>
              <a:gd name="T35" fmla="*/ 67 h 67"/>
              <a:gd name="T36" fmla="*/ 124 w 172"/>
              <a:gd name="T37" fmla="*/ 67 h 67"/>
              <a:gd name="T38" fmla="*/ 124 w 172"/>
              <a:gd name="T39" fmla="*/ 67 h 67"/>
              <a:gd name="T40" fmla="*/ 124 w 172"/>
              <a:gd name="T41" fmla="*/ 67 h 67"/>
              <a:gd name="T42" fmla="*/ 125 w 172"/>
              <a:gd name="T43" fmla="*/ 67 h 67"/>
              <a:gd name="T44" fmla="*/ 125 w 172"/>
              <a:gd name="T45" fmla="*/ 67 h 67"/>
              <a:gd name="T46" fmla="*/ 125 w 172"/>
              <a:gd name="T47" fmla="*/ 67 h 67"/>
              <a:gd name="T48" fmla="*/ 125 w 172"/>
              <a:gd name="T49" fmla="*/ 67 h 67"/>
              <a:gd name="T50" fmla="*/ 125 w 172"/>
              <a:gd name="T51" fmla="*/ 67 h 67"/>
              <a:gd name="T52" fmla="*/ 125 w 172"/>
              <a:gd name="T53" fmla="*/ 67 h 67"/>
              <a:gd name="T54" fmla="*/ 125 w 172"/>
              <a:gd name="T55" fmla="*/ 67 h 67"/>
              <a:gd name="T56" fmla="*/ 125 w 172"/>
              <a:gd name="T57" fmla="*/ 67 h 67"/>
              <a:gd name="T58" fmla="*/ 172 w 172"/>
              <a:gd name="T59" fmla="*/ 61 h 67"/>
              <a:gd name="T60" fmla="*/ 100 w 172"/>
              <a:gd name="T6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2" h="67">
                <a:moveTo>
                  <a:pt x="100" y="0"/>
                </a:moveTo>
                <a:cubicBezTo>
                  <a:pt x="0" y="0"/>
                  <a:pt x="0" y="0"/>
                  <a:pt x="0" y="0"/>
                </a:cubicBezTo>
                <a:cubicBezTo>
                  <a:pt x="6" y="37"/>
                  <a:pt x="59" y="67"/>
                  <a:pt x="122" y="67"/>
                </a:cubicBezTo>
                <a:cubicBezTo>
                  <a:pt x="122" y="67"/>
                  <a:pt x="122" y="67"/>
                  <a:pt x="123" y="67"/>
                </a:cubicBezTo>
                <a:cubicBezTo>
                  <a:pt x="123" y="67"/>
                  <a:pt x="123" y="67"/>
                  <a:pt x="123" y="67"/>
                </a:cubicBezTo>
                <a:cubicBezTo>
                  <a:pt x="123" y="67"/>
                  <a:pt x="123" y="67"/>
                  <a:pt x="123" y="67"/>
                </a:cubicBezTo>
                <a:cubicBezTo>
                  <a:pt x="123" y="67"/>
                  <a:pt x="123" y="67"/>
                  <a:pt x="123" y="67"/>
                </a:cubicBezTo>
                <a:cubicBezTo>
                  <a:pt x="123" y="67"/>
                  <a:pt x="123" y="67"/>
                  <a:pt x="123" y="67"/>
                </a:cubicBezTo>
                <a:cubicBezTo>
                  <a:pt x="123" y="67"/>
                  <a:pt x="123" y="67"/>
                  <a:pt x="123" y="67"/>
                </a:cubicBezTo>
                <a:cubicBezTo>
                  <a:pt x="123" y="67"/>
                  <a:pt x="123" y="67"/>
                  <a:pt x="123" y="67"/>
                </a:cubicBezTo>
                <a:cubicBezTo>
                  <a:pt x="123" y="67"/>
                  <a:pt x="123" y="67"/>
                  <a:pt x="123" y="67"/>
                </a:cubicBezTo>
                <a:cubicBezTo>
                  <a:pt x="123" y="67"/>
                  <a:pt x="123" y="67"/>
                  <a:pt x="123" y="67"/>
                </a:cubicBezTo>
                <a:cubicBezTo>
                  <a:pt x="123" y="67"/>
                  <a:pt x="123" y="67"/>
                  <a:pt x="123" y="67"/>
                </a:cubicBezTo>
                <a:cubicBezTo>
                  <a:pt x="123" y="67"/>
                  <a:pt x="123" y="67"/>
                  <a:pt x="124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7"/>
                  <a:pt x="125" y="67"/>
                  <a:pt x="125" y="67"/>
                </a:cubicBezTo>
                <a:cubicBezTo>
                  <a:pt x="125" y="67"/>
                  <a:pt x="125" y="67"/>
                  <a:pt x="125" y="67"/>
                </a:cubicBezTo>
                <a:cubicBezTo>
                  <a:pt x="125" y="67"/>
                  <a:pt x="125" y="67"/>
                  <a:pt x="125" y="67"/>
                </a:cubicBezTo>
                <a:cubicBezTo>
                  <a:pt x="125" y="67"/>
                  <a:pt x="125" y="67"/>
                  <a:pt x="125" y="67"/>
                </a:cubicBezTo>
                <a:cubicBezTo>
                  <a:pt x="125" y="67"/>
                  <a:pt x="125" y="67"/>
                  <a:pt x="125" y="67"/>
                </a:cubicBezTo>
                <a:cubicBezTo>
                  <a:pt x="125" y="67"/>
                  <a:pt x="125" y="67"/>
                  <a:pt x="125" y="67"/>
                </a:cubicBezTo>
                <a:cubicBezTo>
                  <a:pt x="125" y="67"/>
                  <a:pt x="125" y="67"/>
                  <a:pt x="125" y="67"/>
                </a:cubicBezTo>
                <a:cubicBezTo>
                  <a:pt x="125" y="67"/>
                  <a:pt x="125" y="67"/>
                  <a:pt x="125" y="67"/>
                </a:cubicBezTo>
                <a:cubicBezTo>
                  <a:pt x="142" y="67"/>
                  <a:pt x="158" y="65"/>
                  <a:pt x="172" y="61"/>
                </a:cubicBezTo>
                <a:cubicBezTo>
                  <a:pt x="133" y="50"/>
                  <a:pt x="104" y="27"/>
                  <a:pt x="100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821238" y="2447235"/>
            <a:ext cx="2403475" cy="511175"/>
          </a:xfrm>
          <a:custGeom>
            <a:avLst/>
            <a:gdLst>
              <a:gd name="T0" fmla="*/ 0 w 852"/>
              <a:gd name="T1" fmla="*/ 181 h 181"/>
              <a:gd name="T2" fmla="*/ 852 w 852"/>
              <a:gd name="T3" fmla="*/ 181 h 181"/>
              <a:gd name="T4" fmla="*/ 778 w 852"/>
              <a:gd name="T5" fmla="*/ 0 h 181"/>
              <a:gd name="T6" fmla="*/ 75 w 852"/>
              <a:gd name="T7" fmla="*/ 0 h 181"/>
              <a:gd name="T8" fmla="*/ 0 w 852"/>
              <a:gd name="T9" fmla="*/ 181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2" h="181">
                <a:moveTo>
                  <a:pt x="0" y="181"/>
                </a:moveTo>
                <a:cubicBezTo>
                  <a:pt x="852" y="181"/>
                  <a:pt x="852" y="181"/>
                  <a:pt x="852" y="181"/>
                </a:cubicBezTo>
                <a:cubicBezTo>
                  <a:pt x="842" y="114"/>
                  <a:pt x="816" y="53"/>
                  <a:pt x="778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37" y="53"/>
                  <a:pt x="11" y="114"/>
                  <a:pt x="0" y="181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4941888" y="2958410"/>
            <a:ext cx="2435225" cy="512762"/>
          </a:xfrm>
          <a:custGeom>
            <a:avLst/>
            <a:gdLst>
              <a:gd name="T0" fmla="*/ 0 w 863"/>
              <a:gd name="T1" fmla="*/ 68 h 182"/>
              <a:gd name="T2" fmla="*/ 15 w 863"/>
              <a:gd name="T3" fmla="*/ 182 h 182"/>
              <a:gd name="T4" fmla="*/ 848 w 863"/>
              <a:gd name="T5" fmla="*/ 182 h 182"/>
              <a:gd name="T6" fmla="*/ 863 w 863"/>
              <a:gd name="T7" fmla="*/ 68 h 182"/>
              <a:gd name="T8" fmla="*/ 857 w 863"/>
              <a:gd name="T9" fmla="*/ 0 h 182"/>
              <a:gd name="T10" fmla="*/ 5 w 863"/>
              <a:gd name="T11" fmla="*/ 0 h 182"/>
              <a:gd name="T12" fmla="*/ 0 w 863"/>
              <a:gd name="T13" fmla="*/ 68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3" h="182">
                <a:moveTo>
                  <a:pt x="0" y="68"/>
                </a:moveTo>
                <a:cubicBezTo>
                  <a:pt x="0" y="107"/>
                  <a:pt x="5" y="145"/>
                  <a:pt x="15" y="182"/>
                </a:cubicBezTo>
                <a:cubicBezTo>
                  <a:pt x="848" y="182"/>
                  <a:pt x="848" y="182"/>
                  <a:pt x="848" y="182"/>
                </a:cubicBezTo>
                <a:cubicBezTo>
                  <a:pt x="858" y="145"/>
                  <a:pt x="863" y="107"/>
                  <a:pt x="863" y="68"/>
                </a:cubicBezTo>
                <a:cubicBezTo>
                  <a:pt x="863" y="45"/>
                  <a:pt x="861" y="22"/>
                  <a:pt x="857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22"/>
                  <a:pt x="0" y="45"/>
                  <a:pt x="0" y="6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167313" y="1934473"/>
            <a:ext cx="1984375" cy="512762"/>
          </a:xfrm>
          <a:custGeom>
            <a:avLst/>
            <a:gdLst>
              <a:gd name="T0" fmla="*/ 0 w 703"/>
              <a:gd name="T1" fmla="*/ 182 h 182"/>
              <a:gd name="T2" fmla="*/ 703 w 703"/>
              <a:gd name="T3" fmla="*/ 182 h 182"/>
              <a:gd name="T4" fmla="*/ 351 w 703"/>
              <a:gd name="T5" fmla="*/ 0 h 182"/>
              <a:gd name="T6" fmla="*/ 0 w 703"/>
              <a:gd name="T7" fmla="*/ 182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3" h="182">
                <a:moveTo>
                  <a:pt x="0" y="182"/>
                </a:moveTo>
                <a:cubicBezTo>
                  <a:pt x="703" y="182"/>
                  <a:pt x="703" y="182"/>
                  <a:pt x="703" y="182"/>
                </a:cubicBezTo>
                <a:cubicBezTo>
                  <a:pt x="625" y="72"/>
                  <a:pt x="496" y="0"/>
                  <a:pt x="351" y="0"/>
                </a:cubicBezTo>
                <a:cubicBezTo>
                  <a:pt x="206" y="0"/>
                  <a:pt x="78" y="72"/>
                  <a:pt x="0" y="1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4849813" y="3471173"/>
            <a:ext cx="2349500" cy="512762"/>
          </a:xfrm>
          <a:custGeom>
            <a:avLst/>
            <a:gdLst>
              <a:gd name="T0" fmla="*/ 102 w 833"/>
              <a:gd name="T1" fmla="*/ 182 h 182"/>
              <a:gd name="T2" fmla="*/ 730 w 833"/>
              <a:gd name="T3" fmla="*/ 182 h 182"/>
              <a:gd name="T4" fmla="*/ 833 w 833"/>
              <a:gd name="T5" fmla="*/ 0 h 182"/>
              <a:gd name="T6" fmla="*/ 0 w 833"/>
              <a:gd name="T7" fmla="*/ 0 h 182"/>
              <a:gd name="T8" fmla="*/ 102 w 833"/>
              <a:gd name="T9" fmla="*/ 182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3" h="182">
                <a:moveTo>
                  <a:pt x="102" y="182"/>
                </a:moveTo>
                <a:cubicBezTo>
                  <a:pt x="730" y="182"/>
                  <a:pt x="730" y="182"/>
                  <a:pt x="730" y="182"/>
                </a:cubicBezTo>
                <a:cubicBezTo>
                  <a:pt x="779" y="130"/>
                  <a:pt x="814" y="68"/>
                  <a:pt x="833" y="0"/>
                </a:cubicBezTo>
                <a:cubicBezTo>
                  <a:pt x="0" y="0"/>
                  <a:pt x="0" y="0"/>
                  <a:pt x="0" y="0"/>
                </a:cubicBezTo>
                <a:cubicBezTo>
                  <a:pt x="18" y="68"/>
                  <a:pt x="53" y="130"/>
                  <a:pt x="102" y="18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272088" y="3983935"/>
            <a:ext cx="1771650" cy="512762"/>
          </a:xfrm>
          <a:custGeom>
            <a:avLst/>
            <a:gdLst>
              <a:gd name="T0" fmla="*/ 0 w 628"/>
              <a:gd name="T1" fmla="*/ 0 h 182"/>
              <a:gd name="T2" fmla="*/ 4 w 628"/>
              <a:gd name="T3" fmla="*/ 4 h 182"/>
              <a:gd name="T4" fmla="*/ 6 w 628"/>
              <a:gd name="T5" fmla="*/ 6 h 182"/>
              <a:gd name="T6" fmla="*/ 15 w 628"/>
              <a:gd name="T7" fmla="*/ 15 h 182"/>
              <a:gd name="T8" fmla="*/ 20 w 628"/>
              <a:gd name="T9" fmla="*/ 21 h 182"/>
              <a:gd name="T10" fmla="*/ 120 w 628"/>
              <a:gd name="T11" fmla="*/ 182 h 182"/>
              <a:gd name="T12" fmla="*/ 509 w 628"/>
              <a:gd name="T13" fmla="*/ 182 h 182"/>
              <a:gd name="T14" fmla="*/ 609 w 628"/>
              <a:gd name="T15" fmla="*/ 21 h 182"/>
              <a:gd name="T16" fmla="*/ 609 w 628"/>
              <a:gd name="T17" fmla="*/ 21 h 182"/>
              <a:gd name="T18" fmla="*/ 611 w 628"/>
              <a:gd name="T19" fmla="*/ 18 h 182"/>
              <a:gd name="T20" fmla="*/ 623 w 628"/>
              <a:gd name="T21" fmla="*/ 6 h 182"/>
              <a:gd name="T22" fmla="*/ 625 w 628"/>
              <a:gd name="T23" fmla="*/ 4 h 182"/>
              <a:gd name="T24" fmla="*/ 628 w 628"/>
              <a:gd name="T25" fmla="*/ 0 h 182"/>
              <a:gd name="T26" fmla="*/ 0 w 628"/>
              <a:gd name="T27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28" h="182">
                <a:moveTo>
                  <a:pt x="0" y="0"/>
                </a:moveTo>
                <a:cubicBezTo>
                  <a:pt x="1" y="1"/>
                  <a:pt x="3" y="2"/>
                  <a:pt x="4" y="4"/>
                </a:cubicBezTo>
                <a:cubicBezTo>
                  <a:pt x="6" y="6"/>
                  <a:pt x="6" y="6"/>
                  <a:pt x="6" y="6"/>
                </a:cubicBezTo>
                <a:cubicBezTo>
                  <a:pt x="9" y="9"/>
                  <a:pt x="12" y="12"/>
                  <a:pt x="15" y="15"/>
                </a:cubicBezTo>
                <a:cubicBezTo>
                  <a:pt x="20" y="21"/>
                  <a:pt x="20" y="21"/>
                  <a:pt x="20" y="21"/>
                </a:cubicBezTo>
                <a:cubicBezTo>
                  <a:pt x="74" y="80"/>
                  <a:pt x="104" y="137"/>
                  <a:pt x="120" y="182"/>
                </a:cubicBezTo>
                <a:cubicBezTo>
                  <a:pt x="509" y="182"/>
                  <a:pt x="509" y="182"/>
                  <a:pt x="509" y="182"/>
                </a:cubicBezTo>
                <a:cubicBezTo>
                  <a:pt x="525" y="137"/>
                  <a:pt x="554" y="80"/>
                  <a:pt x="609" y="21"/>
                </a:cubicBezTo>
                <a:cubicBezTo>
                  <a:pt x="609" y="21"/>
                  <a:pt x="609" y="21"/>
                  <a:pt x="609" y="21"/>
                </a:cubicBezTo>
                <a:cubicBezTo>
                  <a:pt x="611" y="18"/>
                  <a:pt x="611" y="18"/>
                  <a:pt x="611" y="18"/>
                </a:cubicBezTo>
                <a:cubicBezTo>
                  <a:pt x="615" y="14"/>
                  <a:pt x="619" y="10"/>
                  <a:pt x="623" y="6"/>
                </a:cubicBezTo>
                <a:cubicBezTo>
                  <a:pt x="625" y="4"/>
                  <a:pt x="625" y="4"/>
                  <a:pt x="625" y="4"/>
                </a:cubicBezTo>
                <a:cubicBezTo>
                  <a:pt x="626" y="2"/>
                  <a:pt x="627" y="1"/>
                  <a:pt x="628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543551" y="4496698"/>
            <a:ext cx="1096963" cy="509587"/>
          </a:xfrm>
          <a:custGeom>
            <a:avLst/>
            <a:gdLst>
              <a:gd name="T0" fmla="*/ 370 w 389"/>
              <a:gd name="T1" fmla="*/ 157 h 181"/>
              <a:gd name="T2" fmla="*/ 370 w 389"/>
              <a:gd name="T3" fmla="*/ 88 h 181"/>
              <a:gd name="T4" fmla="*/ 389 w 389"/>
              <a:gd name="T5" fmla="*/ 0 h 181"/>
              <a:gd name="T6" fmla="*/ 0 w 389"/>
              <a:gd name="T7" fmla="*/ 0 h 181"/>
              <a:gd name="T8" fmla="*/ 19 w 389"/>
              <a:gd name="T9" fmla="*/ 89 h 181"/>
              <a:gd name="T10" fmla="*/ 19 w 389"/>
              <a:gd name="T11" fmla="*/ 91 h 181"/>
              <a:gd name="T12" fmla="*/ 19 w 389"/>
              <a:gd name="T13" fmla="*/ 157 h 181"/>
              <a:gd name="T14" fmla="*/ 43 w 389"/>
              <a:gd name="T15" fmla="*/ 181 h 181"/>
              <a:gd name="T16" fmla="*/ 346 w 389"/>
              <a:gd name="T17" fmla="*/ 181 h 181"/>
              <a:gd name="T18" fmla="*/ 370 w 389"/>
              <a:gd name="T19" fmla="*/ 157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9" h="181">
                <a:moveTo>
                  <a:pt x="370" y="157"/>
                </a:moveTo>
                <a:cubicBezTo>
                  <a:pt x="370" y="88"/>
                  <a:pt x="370" y="88"/>
                  <a:pt x="370" y="88"/>
                </a:cubicBezTo>
                <a:cubicBezTo>
                  <a:pt x="371" y="78"/>
                  <a:pt x="373" y="45"/>
                  <a:pt x="389" y="0"/>
                </a:cubicBezTo>
                <a:cubicBezTo>
                  <a:pt x="0" y="0"/>
                  <a:pt x="0" y="0"/>
                  <a:pt x="0" y="0"/>
                </a:cubicBezTo>
                <a:cubicBezTo>
                  <a:pt x="16" y="45"/>
                  <a:pt x="18" y="78"/>
                  <a:pt x="19" y="89"/>
                </a:cubicBezTo>
                <a:cubicBezTo>
                  <a:pt x="19" y="91"/>
                  <a:pt x="19" y="91"/>
                  <a:pt x="19" y="91"/>
                </a:cubicBezTo>
                <a:cubicBezTo>
                  <a:pt x="19" y="157"/>
                  <a:pt x="19" y="157"/>
                  <a:pt x="19" y="157"/>
                </a:cubicBezTo>
                <a:cubicBezTo>
                  <a:pt x="19" y="171"/>
                  <a:pt x="29" y="181"/>
                  <a:pt x="43" y="181"/>
                </a:cubicBezTo>
                <a:cubicBezTo>
                  <a:pt x="346" y="181"/>
                  <a:pt x="346" y="181"/>
                  <a:pt x="346" y="181"/>
                </a:cubicBezTo>
                <a:cubicBezTo>
                  <a:pt x="359" y="181"/>
                  <a:pt x="370" y="171"/>
                  <a:pt x="370" y="157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8"/>
          <p:cNvSpPr>
            <a:spLocks noEditPoints="1"/>
          </p:cNvSpPr>
          <p:nvPr/>
        </p:nvSpPr>
        <p:spPr bwMode="auto">
          <a:xfrm>
            <a:off x="5029201" y="2447235"/>
            <a:ext cx="1985963" cy="0"/>
          </a:xfrm>
          <a:custGeom>
            <a:avLst/>
            <a:gdLst>
              <a:gd name="T0" fmla="*/ 0 w 704"/>
              <a:gd name="T1" fmla="*/ 0 w 704"/>
              <a:gd name="T2" fmla="*/ 0 w 704"/>
              <a:gd name="T3" fmla="*/ 704 w 704"/>
              <a:gd name="T4" fmla="*/ 1 w 704"/>
              <a:gd name="T5" fmla="*/ 0 w 704"/>
              <a:gd name="T6" fmla="*/ 1 w 704"/>
              <a:gd name="T7" fmla="*/ 704 w 704"/>
              <a:gd name="T8" fmla="*/ 704 w 704"/>
              <a:gd name="T9" fmla="*/ 704 w 70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</a:cxnLst>
            <a:rect l="0" t="0" r="r" b="b"/>
            <a:pathLst>
              <a:path w="704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04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704" y="0"/>
                  <a:pt x="704" y="0"/>
                  <a:pt x="704" y="0"/>
                </a:cubicBezTo>
                <a:cubicBezTo>
                  <a:pt x="704" y="0"/>
                  <a:pt x="704" y="0"/>
                  <a:pt x="704" y="0"/>
                </a:cubicBezTo>
                <a:cubicBezTo>
                  <a:pt x="704" y="0"/>
                  <a:pt x="704" y="0"/>
                  <a:pt x="704" y="0"/>
                </a:cubicBezTo>
              </a:path>
            </a:pathLst>
          </a:custGeom>
          <a:solidFill>
            <a:srgbClr val="A9D2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4926013" y="2447235"/>
            <a:ext cx="2098675" cy="180975"/>
          </a:xfrm>
          <a:custGeom>
            <a:avLst/>
            <a:gdLst>
              <a:gd name="T0" fmla="*/ 741 w 744"/>
              <a:gd name="T1" fmla="*/ 0 h 64"/>
              <a:gd name="T2" fmla="*/ 38 w 744"/>
              <a:gd name="T3" fmla="*/ 0 h 64"/>
              <a:gd name="T4" fmla="*/ 37 w 744"/>
              <a:gd name="T5" fmla="*/ 0 h 64"/>
              <a:gd name="T6" fmla="*/ 37 w 744"/>
              <a:gd name="T7" fmla="*/ 0 h 64"/>
              <a:gd name="T8" fmla="*/ 37 w 744"/>
              <a:gd name="T9" fmla="*/ 0 h 64"/>
              <a:gd name="T10" fmla="*/ 0 w 744"/>
              <a:gd name="T11" fmla="*/ 64 h 64"/>
              <a:gd name="T12" fmla="*/ 744 w 744"/>
              <a:gd name="T13" fmla="*/ 3 h 64"/>
              <a:gd name="T14" fmla="*/ 741 w 744"/>
              <a:gd name="T15" fmla="*/ 0 h 64"/>
              <a:gd name="T16" fmla="*/ 741 w 744"/>
              <a:gd name="T17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4" h="64">
                <a:moveTo>
                  <a:pt x="741" y="0"/>
                </a:move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3" y="20"/>
                  <a:pt x="10" y="42"/>
                  <a:pt x="0" y="64"/>
                </a:cubicBezTo>
                <a:cubicBezTo>
                  <a:pt x="744" y="3"/>
                  <a:pt x="744" y="3"/>
                  <a:pt x="744" y="3"/>
                </a:cubicBezTo>
                <a:cubicBezTo>
                  <a:pt x="743" y="2"/>
                  <a:pt x="742" y="1"/>
                  <a:pt x="741" y="0"/>
                </a:cubicBezTo>
                <a:cubicBezTo>
                  <a:pt x="741" y="0"/>
                  <a:pt x="741" y="0"/>
                  <a:pt x="741" y="0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0"/>
          <p:cNvSpPr>
            <a:spLocks noEditPoints="1"/>
          </p:cNvSpPr>
          <p:nvPr/>
        </p:nvSpPr>
        <p:spPr bwMode="auto">
          <a:xfrm>
            <a:off x="5563190" y="3408526"/>
            <a:ext cx="45719" cy="72556053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0 h 1"/>
              <a:gd name="T5" fmla="*/ 1 h 1"/>
              <a:gd name="T6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F1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4941888" y="2958410"/>
            <a:ext cx="2282825" cy="188912"/>
          </a:xfrm>
          <a:custGeom>
            <a:avLst/>
            <a:gdLst>
              <a:gd name="T0" fmla="*/ 809 w 809"/>
              <a:gd name="T1" fmla="*/ 0 h 67"/>
              <a:gd name="T2" fmla="*/ 5 w 809"/>
              <a:gd name="T3" fmla="*/ 0 h 67"/>
              <a:gd name="T4" fmla="*/ 5 w 809"/>
              <a:gd name="T5" fmla="*/ 0 h 67"/>
              <a:gd name="T6" fmla="*/ 5 w 809"/>
              <a:gd name="T7" fmla="*/ 1 h 67"/>
              <a:gd name="T8" fmla="*/ 5 w 809"/>
              <a:gd name="T9" fmla="*/ 1 h 67"/>
              <a:gd name="T10" fmla="*/ 5 w 809"/>
              <a:gd name="T11" fmla="*/ 1 h 67"/>
              <a:gd name="T12" fmla="*/ 0 w 809"/>
              <a:gd name="T13" fmla="*/ 67 h 67"/>
              <a:gd name="T14" fmla="*/ 809 w 809"/>
              <a:gd name="T1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9" h="67">
                <a:moveTo>
                  <a:pt x="809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2" y="22"/>
                  <a:pt x="0" y="44"/>
                  <a:pt x="0" y="67"/>
                </a:cubicBezTo>
                <a:cubicBezTo>
                  <a:pt x="809" y="0"/>
                  <a:pt x="809" y="0"/>
                  <a:pt x="809" y="0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4849813" y="3471173"/>
            <a:ext cx="0" cy="1587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0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E1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4849813" y="3471173"/>
            <a:ext cx="2349500" cy="185737"/>
          </a:xfrm>
          <a:custGeom>
            <a:avLst/>
            <a:gdLst>
              <a:gd name="T0" fmla="*/ 833 w 833"/>
              <a:gd name="T1" fmla="*/ 0 h 66"/>
              <a:gd name="T2" fmla="*/ 0 w 833"/>
              <a:gd name="T3" fmla="*/ 0 h 66"/>
              <a:gd name="T4" fmla="*/ 0 w 833"/>
              <a:gd name="T5" fmla="*/ 0 h 66"/>
              <a:gd name="T6" fmla="*/ 0 w 833"/>
              <a:gd name="T7" fmla="*/ 0 h 66"/>
              <a:gd name="T8" fmla="*/ 0 w 833"/>
              <a:gd name="T9" fmla="*/ 1 h 66"/>
              <a:gd name="T10" fmla="*/ 0 w 833"/>
              <a:gd name="T11" fmla="*/ 1 h 66"/>
              <a:gd name="T12" fmla="*/ 24 w 833"/>
              <a:gd name="T13" fmla="*/ 66 h 66"/>
              <a:gd name="T14" fmla="*/ 833 w 833"/>
              <a:gd name="T15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33" h="66">
                <a:moveTo>
                  <a:pt x="83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6" y="23"/>
                  <a:pt x="14" y="45"/>
                  <a:pt x="24" y="66"/>
                </a:cubicBezTo>
                <a:cubicBezTo>
                  <a:pt x="833" y="0"/>
                  <a:pt x="833" y="0"/>
                  <a:pt x="833" y="0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5272088" y="3983935"/>
            <a:ext cx="134938" cy="149225"/>
          </a:xfrm>
          <a:custGeom>
            <a:avLst/>
            <a:gdLst>
              <a:gd name="T0" fmla="*/ 20 w 48"/>
              <a:gd name="T1" fmla="*/ 21 h 53"/>
              <a:gd name="T2" fmla="*/ 48 w 48"/>
              <a:gd name="T3" fmla="*/ 53 h 53"/>
              <a:gd name="T4" fmla="*/ 48 w 48"/>
              <a:gd name="T5" fmla="*/ 53 h 53"/>
              <a:gd name="T6" fmla="*/ 20 w 48"/>
              <a:gd name="T7" fmla="*/ 21 h 53"/>
              <a:gd name="T8" fmla="*/ 0 w 48"/>
              <a:gd name="T9" fmla="*/ 0 h 53"/>
              <a:gd name="T10" fmla="*/ 0 w 48"/>
              <a:gd name="T11" fmla="*/ 0 h 53"/>
              <a:gd name="T12" fmla="*/ 1 w 48"/>
              <a:gd name="T13" fmla="*/ 0 h 53"/>
              <a:gd name="T14" fmla="*/ 0 w 48"/>
              <a:gd name="T15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53">
                <a:moveTo>
                  <a:pt x="20" y="21"/>
                </a:moveTo>
                <a:cubicBezTo>
                  <a:pt x="30" y="32"/>
                  <a:pt x="39" y="43"/>
                  <a:pt x="48" y="53"/>
                </a:cubicBezTo>
                <a:cubicBezTo>
                  <a:pt x="48" y="53"/>
                  <a:pt x="48" y="53"/>
                  <a:pt x="48" y="53"/>
                </a:cubicBezTo>
                <a:cubicBezTo>
                  <a:pt x="39" y="43"/>
                  <a:pt x="30" y="32"/>
                  <a:pt x="20" y="2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</a:path>
            </a:pathLst>
          </a:custGeom>
          <a:solidFill>
            <a:srgbClr val="FED5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5272088" y="3983935"/>
            <a:ext cx="1639888" cy="149225"/>
          </a:xfrm>
          <a:custGeom>
            <a:avLst/>
            <a:gdLst>
              <a:gd name="T0" fmla="*/ 581 w 581"/>
              <a:gd name="T1" fmla="*/ 0 h 53"/>
              <a:gd name="T2" fmla="*/ 0 w 581"/>
              <a:gd name="T3" fmla="*/ 0 h 53"/>
              <a:gd name="T4" fmla="*/ 1 w 581"/>
              <a:gd name="T5" fmla="*/ 0 h 53"/>
              <a:gd name="T6" fmla="*/ 4 w 581"/>
              <a:gd name="T7" fmla="*/ 4 h 53"/>
              <a:gd name="T8" fmla="*/ 6 w 581"/>
              <a:gd name="T9" fmla="*/ 6 h 53"/>
              <a:gd name="T10" fmla="*/ 15 w 581"/>
              <a:gd name="T11" fmla="*/ 15 h 53"/>
              <a:gd name="T12" fmla="*/ 20 w 581"/>
              <a:gd name="T13" fmla="*/ 21 h 53"/>
              <a:gd name="T14" fmla="*/ 20 w 581"/>
              <a:gd name="T15" fmla="*/ 21 h 53"/>
              <a:gd name="T16" fmla="*/ 48 w 581"/>
              <a:gd name="T17" fmla="*/ 53 h 53"/>
              <a:gd name="T18" fmla="*/ 581 w 581"/>
              <a:gd name="T19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81" h="53">
                <a:moveTo>
                  <a:pt x="58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2" y="1"/>
                  <a:pt x="3" y="3"/>
                  <a:pt x="4" y="4"/>
                </a:cubicBezTo>
                <a:cubicBezTo>
                  <a:pt x="6" y="6"/>
                  <a:pt x="6" y="6"/>
                  <a:pt x="6" y="6"/>
                </a:cubicBezTo>
                <a:cubicBezTo>
                  <a:pt x="9" y="9"/>
                  <a:pt x="12" y="12"/>
                  <a:pt x="15" y="15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30" y="32"/>
                  <a:pt x="39" y="43"/>
                  <a:pt x="48" y="53"/>
                </a:cubicBezTo>
                <a:cubicBezTo>
                  <a:pt x="581" y="0"/>
                  <a:pt x="581" y="0"/>
                  <a:pt x="581" y="0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6"/>
          <p:cNvSpPr>
            <a:spLocks noEditPoints="1"/>
          </p:cNvSpPr>
          <p:nvPr/>
        </p:nvSpPr>
        <p:spPr bwMode="auto">
          <a:xfrm>
            <a:off x="5543551" y="4496698"/>
            <a:ext cx="1096963" cy="106362"/>
          </a:xfrm>
          <a:custGeom>
            <a:avLst/>
            <a:gdLst>
              <a:gd name="T0" fmla="*/ 2 w 389"/>
              <a:gd name="T1" fmla="*/ 5 h 38"/>
              <a:gd name="T2" fmla="*/ 11 w 389"/>
              <a:gd name="T3" fmla="*/ 38 h 38"/>
              <a:gd name="T4" fmla="*/ 11 w 389"/>
              <a:gd name="T5" fmla="*/ 38 h 38"/>
              <a:gd name="T6" fmla="*/ 2 w 389"/>
              <a:gd name="T7" fmla="*/ 5 h 38"/>
              <a:gd name="T8" fmla="*/ 1 w 389"/>
              <a:gd name="T9" fmla="*/ 5 h 38"/>
              <a:gd name="T10" fmla="*/ 2 w 389"/>
              <a:gd name="T11" fmla="*/ 5 h 38"/>
              <a:gd name="T12" fmla="*/ 1 w 389"/>
              <a:gd name="T13" fmla="*/ 5 h 38"/>
              <a:gd name="T14" fmla="*/ 1 w 389"/>
              <a:gd name="T15" fmla="*/ 5 h 38"/>
              <a:gd name="T16" fmla="*/ 1 w 389"/>
              <a:gd name="T17" fmla="*/ 5 h 38"/>
              <a:gd name="T18" fmla="*/ 1 w 389"/>
              <a:gd name="T19" fmla="*/ 5 h 38"/>
              <a:gd name="T20" fmla="*/ 1 w 389"/>
              <a:gd name="T21" fmla="*/ 5 h 38"/>
              <a:gd name="T22" fmla="*/ 1 w 389"/>
              <a:gd name="T23" fmla="*/ 5 h 38"/>
              <a:gd name="T24" fmla="*/ 1 w 389"/>
              <a:gd name="T25" fmla="*/ 5 h 38"/>
              <a:gd name="T26" fmla="*/ 1 w 389"/>
              <a:gd name="T27" fmla="*/ 5 h 38"/>
              <a:gd name="T28" fmla="*/ 1 w 389"/>
              <a:gd name="T29" fmla="*/ 5 h 38"/>
              <a:gd name="T30" fmla="*/ 1 w 389"/>
              <a:gd name="T31" fmla="*/ 5 h 38"/>
              <a:gd name="T32" fmla="*/ 1 w 389"/>
              <a:gd name="T33" fmla="*/ 4 h 38"/>
              <a:gd name="T34" fmla="*/ 1 w 389"/>
              <a:gd name="T35" fmla="*/ 4 h 38"/>
              <a:gd name="T36" fmla="*/ 1 w 389"/>
              <a:gd name="T37" fmla="*/ 4 h 38"/>
              <a:gd name="T38" fmla="*/ 1 w 389"/>
              <a:gd name="T39" fmla="*/ 4 h 38"/>
              <a:gd name="T40" fmla="*/ 1 w 389"/>
              <a:gd name="T41" fmla="*/ 4 h 38"/>
              <a:gd name="T42" fmla="*/ 1 w 389"/>
              <a:gd name="T43" fmla="*/ 4 h 38"/>
              <a:gd name="T44" fmla="*/ 1 w 389"/>
              <a:gd name="T45" fmla="*/ 4 h 38"/>
              <a:gd name="T46" fmla="*/ 1 w 389"/>
              <a:gd name="T47" fmla="*/ 4 h 38"/>
              <a:gd name="T48" fmla="*/ 1 w 389"/>
              <a:gd name="T49" fmla="*/ 4 h 38"/>
              <a:gd name="T50" fmla="*/ 0 w 389"/>
              <a:gd name="T51" fmla="*/ 1 h 38"/>
              <a:gd name="T52" fmla="*/ 0 w 389"/>
              <a:gd name="T53" fmla="*/ 1 h 38"/>
              <a:gd name="T54" fmla="*/ 0 w 389"/>
              <a:gd name="T55" fmla="*/ 1 h 38"/>
              <a:gd name="T56" fmla="*/ 0 w 389"/>
              <a:gd name="T57" fmla="*/ 1 h 38"/>
              <a:gd name="T58" fmla="*/ 0 w 389"/>
              <a:gd name="T59" fmla="*/ 1 h 38"/>
              <a:gd name="T60" fmla="*/ 0 w 389"/>
              <a:gd name="T61" fmla="*/ 1 h 38"/>
              <a:gd name="T62" fmla="*/ 0 w 389"/>
              <a:gd name="T63" fmla="*/ 0 h 38"/>
              <a:gd name="T64" fmla="*/ 0 w 389"/>
              <a:gd name="T65" fmla="*/ 0 h 38"/>
              <a:gd name="T66" fmla="*/ 0 w 389"/>
              <a:gd name="T67" fmla="*/ 0 h 38"/>
              <a:gd name="T68" fmla="*/ 0 w 389"/>
              <a:gd name="T69" fmla="*/ 0 h 38"/>
              <a:gd name="T70" fmla="*/ 0 w 389"/>
              <a:gd name="T71" fmla="*/ 0 h 38"/>
              <a:gd name="T72" fmla="*/ 0 w 389"/>
              <a:gd name="T73" fmla="*/ 0 h 38"/>
              <a:gd name="T74" fmla="*/ 0 w 389"/>
              <a:gd name="T75" fmla="*/ 0 h 38"/>
              <a:gd name="T76" fmla="*/ 0 w 389"/>
              <a:gd name="T77" fmla="*/ 0 h 38"/>
              <a:gd name="T78" fmla="*/ 0 w 389"/>
              <a:gd name="T79" fmla="*/ 0 h 38"/>
              <a:gd name="T80" fmla="*/ 0 w 389"/>
              <a:gd name="T81" fmla="*/ 0 h 38"/>
              <a:gd name="T82" fmla="*/ 0 w 389"/>
              <a:gd name="T83" fmla="*/ 0 h 38"/>
              <a:gd name="T84" fmla="*/ 0 w 389"/>
              <a:gd name="T85" fmla="*/ 0 h 38"/>
              <a:gd name="T86" fmla="*/ 0 w 389"/>
              <a:gd name="T87" fmla="*/ 0 h 38"/>
              <a:gd name="T88" fmla="*/ 0 w 389"/>
              <a:gd name="T89" fmla="*/ 0 h 38"/>
              <a:gd name="T90" fmla="*/ 0 w 389"/>
              <a:gd name="T91" fmla="*/ 0 h 38"/>
              <a:gd name="T92" fmla="*/ 389 w 389"/>
              <a:gd name="T93" fmla="*/ 0 h 38"/>
              <a:gd name="T94" fmla="*/ 389 w 389"/>
              <a:gd name="T95" fmla="*/ 0 h 38"/>
              <a:gd name="T96" fmla="*/ 389 w 389"/>
              <a:gd name="T97" fmla="*/ 0 h 38"/>
              <a:gd name="T98" fmla="*/ 389 w 389"/>
              <a:gd name="T9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89" h="38">
                <a:moveTo>
                  <a:pt x="2" y="5"/>
                </a:moveTo>
                <a:cubicBezTo>
                  <a:pt x="6" y="17"/>
                  <a:pt x="9" y="28"/>
                  <a:pt x="11" y="38"/>
                </a:cubicBezTo>
                <a:cubicBezTo>
                  <a:pt x="11" y="38"/>
                  <a:pt x="11" y="38"/>
                  <a:pt x="11" y="38"/>
                </a:cubicBezTo>
                <a:cubicBezTo>
                  <a:pt x="9" y="28"/>
                  <a:pt x="6" y="17"/>
                  <a:pt x="2" y="5"/>
                </a:cubicBezTo>
                <a:moveTo>
                  <a:pt x="1" y="5"/>
                </a:moveTo>
                <a:cubicBezTo>
                  <a:pt x="1" y="5"/>
                  <a:pt x="1" y="5"/>
                  <a:pt x="2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389" y="0"/>
                </a:moveTo>
                <a:cubicBezTo>
                  <a:pt x="389" y="0"/>
                  <a:pt x="389" y="0"/>
                  <a:pt x="389" y="0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0"/>
                  <a:pt x="389" y="0"/>
                  <a:pt x="389" y="0"/>
                </a:cubicBezTo>
              </a:path>
            </a:pathLst>
          </a:custGeom>
          <a:solidFill>
            <a:srgbClr val="D39E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5543551" y="4496698"/>
            <a:ext cx="1096963" cy="106362"/>
          </a:xfrm>
          <a:custGeom>
            <a:avLst/>
            <a:gdLst>
              <a:gd name="T0" fmla="*/ 389 w 389"/>
              <a:gd name="T1" fmla="*/ 0 h 38"/>
              <a:gd name="T2" fmla="*/ 0 w 389"/>
              <a:gd name="T3" fmla="*/ 0 h 38"/>
              <a:gd name="T4" fmla="*/ 0 w 389"/>
              <a:gd name="T5" fmla="*/ 0 h 38"/>
              <a:gd name="T6" fmla="*/ 0 w 389"/>
              <a:gd name="T7" fmla="*/ 0 h 38"/>
              <a:gd name="T8" fmla="*/ 0 w 389"/>
              <a:gd name="T9" fmla="*/ 0 h 38"/>
              <a:gd name="T10" fmla="*/ 0 w 389"/>
              <a:gd name="T11" fmla="*/ 0 h 38"/>
              <a:gd name="T12" fmla="*/ 0 w 389"/>
              <a:gd name="T13" fmla="*/ 0 h 38"/>
              <a:gd name="T14" fmla="*/ 0 w 389"/>
              <a:gd name="T15" fmla="*/ 0 h 38"/>
              <a:gd name="T16" fmla="*/ 0 w 389"/>
              <a:gd name="T17" fmla="*/ 0 h 38"/>
              <a:gd name="T18" fmla="*/ 0 w 389"/>
              <a:gd name="T19" fmla="*/ 0 h 38"/>
              <a:gd name="T20" fmla="*/ 0 w 389"/>
              <a:gd name="T21" fmla="*/ 0 h 38"/>
              <a:gd name="T22" fmla="*/ 0 w 389"/>
              <a:gd name="T23" fmla="*/ 0 h 38"/>
              <a:gd name="T24" fmla="*/ 0 w 389"/>
              <a:gd name="T25" fmla="*/ 1 h 38"/>
              <a:gd name="T26" fmla="*/ 0 w 389"/>
              <a:gd name="T27" fmla="*/ 1 h 38"/>
              <a:gd name="T28" fmla="*/ 0 w 389"/>
              <a:gd name="T29" fmla="*/ 1 h 38"/>
              <a:gd name="T30" fmla="*/ 0 w 389"/>
              <a:gd name="T31" fmla="*/ 1 h 38"/>
              <a:gd name="T32" fmla="*/ 1 w 389"/>
              <a:gd name="T33" fmla="*/ 4 h 38"/>
              <a:gd name="T34" fmla="*/ 1 w 389"/>
              <a:gd name="T35" fmla="*/ 4 h 38"/>
              <a:gd name="T36" fmla="*/ 1 w 389"/>
              <a:gd name="T37" fmla="*/ 4 h 38"/>
              <a:gd name="T38" fmla="*/ 1 w 389"/>
              <a:gd name="T39" fmla="*/ 4 h 38"/>
              <a:gd name="T40" fmla="*/ 1 w 389"/>
              <a:gd name="T41" fmla="*/ 4 h 38"/>
              <a:gd name="T42" fmla="*/ 1 w 389"/>
              <a:gd name="T43" fmla="*/ 4 h 38"/>
              <a:gd name="T44" fmla="*/ 1 w 389"/>
              <a:gd name="T45" fmla="*/ 5 h 38"/>
              <a:gd name="T46" fmla="*/ 1 w 389"/>
              <a:gd name="T47" fmla="*/ 5 h 38"/>
              <a:gd name="T48" fmla="*/ 1 w 389"/>
              <a:gd name="T49" fmla="*/ 5 h 38"/>
              <a:gd name="T50" fmla="*/ 1 w 389"/>
              <a:gd name="T51" fmla="*/ 5 h 38"/>
              <a:gd name="T52" fmla="*/ 1 w 389"/>
              <a:gd name="T53" fmla="*/ 5 h 38"/>
              <a:gd name="T54" fmla="*/ 1 w 389"/>
              <a:gd name="T55" fmla="*/ 5 h 38"/>
              <a:gd name="T56" fmla="*/ 1 w 389"/>
              <a:gd name="T57" fmla="*/ 5 h 38"/>
              <a:gd name="T58" fmla="*/ 2 w 389"/>
              <a:gd name="T59" fmla="*/ 5 h 38"/>
              <a:gd name="T60" fmla="*/ 2 w 389"/>
              <a:gd name="T61" fmla="*/ 5 h 38"/>
              <a:gd name="T62" fmla="*/ 11 w 389"/>
              <a:gd name="T63" fmla="*/ 38 h 38"/>
              <a:gd name="T64" fmla="*/ 389 w 389"/>
              <a:gd name="T65" fmla="*/ 0 h 38"/>
              <a:gd name="T66" fmla="*/ 389 w 389"/>
              <a:gd name="T67" fmla="*/ 0 h 38"/>
              <a:gd name="T68" fmla="*/ 389 w 389"/>
              <a:gd name="T6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89" h="38">
                <a:moveTo>
                  <a:pt x="38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3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6" y="17"/>
                  <a:pt x="9" y="28"/>
                  <a:pt x="11" y="38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0"/>
                  <a:pt x="389" y="0"/>
                  <a:pt x="389" y="0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6230211" y="4585337"/>
            <a:ext cx="220352" cy="322053"/>
            <a:chOff x="6258454" y="3849160"/>
            <a:chExt cx="330200" cy="482600"/>
          </a:xfrm>
          <a:solidFill>
            <a:schemeClr val="bg1"/>
          </a:solidFill>
        </p:grpSpPr>
        <p:sp>
          <p:nvSpPr>
            <p:cNvPr id="30" name="Freeform 35"/>
            <p:cNvSpPr>
              <a:spLocks noEditPoints="1"/>
            </p:cNvSpPr>
            <p:nvPr/>
          </p:nvSpPr>
          <p:spPr bwMode="auto">
            <a:xfrm>
              <a:off x="6258454" y="3849160"/>
              <a:ext cx="330200" cy="482600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36"/>
            <p:cNvSpPr>
              <a:spLocks/>
            </p:cNvSpPr>
            <p:nvPr/>
          </p:nvSpPr>
          <p:spPr bwMode="auto">
            <a:xfrm>
              <a:off x="6333066" y="3925360"/>
              <a:ext cx="96837" cy="96838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694171" y="2578222"/>
            <a:ext cx="320993" cy="271202"/>
            <a:chOff x="8106304" y="2931585"/>
            <a:chExt cx="481012" cy="406400"/>
          </a:xfrm>
          <a:solidFill>
            <a:schemeClr val="bg1"/>
          </a:solidFill>
        </p:grpSpPr>
        <p:sp>
          <p:nvSpPr>
            <p:cNvPr id="33" name="Freeform 42"/>
            <p:cNvSpPr>
              <a:spLocks noEditPoints="1"/>
            </p:cNvSpPr>
            <p:nvPr/>
          </p:nvSpPr>
          <p:spPr bwMode="auto">
            <a:xfrm>
              <a:off x="8226954" y="3037947"/>
              <a:ext cx="241300" cy="239713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50 w 64"/>
                <a:gd name="T11" fmla="*/ 48 h 64"/>
                <a:gd name="T12" fmla="*/ 16 w 64"/>
                <a:gd name="T13" fmla="*/ 50 h 64"/>
                <a:gd name="T14" fmla="*/ 14 w 64"/>
                <a:gd name="T15" fmla="*/ 16 h 64"/>
                <a:gd name="T16" fmla="*/ 48 w 64"/>
                <a:gd name="T17" fmla="*/ 14 h 64"/>
                <a:gd name="T18" fmla="*/ 50 w 64"/>
                <a:gd name="T1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50" y="48"/>
                  </a:moveTo>
                  <a:cubicBezTo>
                    <a:pt x="42" y="58"/>
                    <a:pt x="26" y="59"/>
                    <a:pt x="16" y="50"/>
                  </a:cubicBezTo>
                  <a:cubicBezTo>
                    <a:pt x="6" y="42"/>
                    <a:pt x="5" y="26"/>
                    <a:pt x="14" y="16"/>
                  </a:cubicBezTo>
                  <a:cubicBezTo>
                    <a:pt x="22" y="6"/>
                    <a:pt x="38" y="5"/>
                    <a:pt x="48" y="14"/>
                  </a:cubicBezTo>
                  <a:cubicBezTo>
                    <a:pt x="58" y="22"/>
                    <a:pt x="59" y="38"/>
                    <a:pt x="50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43"/>
            <p:cNvSpPr>
              <a:spLocks/>
            </p:cNvSpPr>
            <p:nvPr/>
          </p:nvSpPr>
          <p:spPr bwMode="auto">
            <a:xfrm>
              <a:off x="8287279" y="3096685"/>
              <a:ext cx="68262" cy="68263"/>
            </a:xfrm>
            <a:custGeom>
              <a:avLst/>
              <a:gdLst>
                <a:gd name="T0" fmla="*/ 16 w 18"/>
                <a:gd name="T1" fmla="*/ 0 h 18"/>
                <a:gd name="T2" fmla="*/ 0 w 18"/>
                <a:gd name="T3" fmla="*/ 16 h 18"/>
                <a:gd name="T4" fmla="*/ 0 w 18"/>
                <a:gd name="T5" fmla="*/ 16 h 18"/>
                <a:gd name="T6" fmla="*/ 2 w 18"/>
                <a:gd name="T7" fmla="*/ 18 h 18"/>
                <a:gd name="T8" fmla="*/ 4 w 18"/>
                <a:gd name="T9" fmla="*/ 16 h 18"/>
                <a:gd name="T10" fmla="*/ 4 w 18"/>
                <a:gd name="T11" fmla="*/ 16 h 18"/>
                <a:gd name="T12" fmla="*/ 16 w 18"/>
                <a:gd name="T13" fmla="*/ 4 h 18"/>
                <a:gd name="T14" fmla="*/ 18 w 18"/>
                <a:gd name="T15" fmla="*/ 2 h 18"/>
                <a:gd name="T16" fmla="*/ 16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44"/>
            <p:cNvSpPr>
              <a:spLocks noEditPoints="1"/>
            </p:cNvSpPr>
            <p:nvPr/>
          </p:nvSpPr>
          <p:spPr bwMode="auto">
            <a:xfrm>
              <a:off x="8106304" y="2931585"/>
              <a:ext cx="481012" cy="406400"/>
            </a:xfrm>
            <a:custGeom>
              <a:avLst/>
              <a:gdLst>
                <a:gd name="T0" fmla="*/ 118 w 128"/>
                <a:gd name="T1" fmla="*/ 24 h 108"/>
                <a:gd name="T2" fmla="*/ 101 w 128"/>
                <a:gd name="T3" fmla="*/ 21 h 108"/>
                <a:gd name="T4" fmla="*/ 95 w 128"/>
                <a:gd name="T5" fmla="*/ 8 h 108"/>
                <a:gd name="T6" fmla="*/ 84 w 128"/>
                <a:gd name="T7" fmla="*/ 0 h 108"/>
                <a:gd name="T8" fmla="*/ 44 w 128"/>
                <a:gd name="T9" fmla="*/ 0 h 108"/>
                <a:gd name="T10" fmla="*/ 33 w 128"/>
                <a:gd name="T11" fmla="*/ 8 h 108"/>
                <a:gd name="T12" fmla="*/ 27 w 128"/>
                <a:gd name="T13" fmla="*/ 21 h 108"/>
                <a:gd name="T14" fmla="*/ 10 w 128"/>
                <a:gd name="T15" fmla="*/ 24 h 108"/>
                <a:gd name="T16" fmla="*/ 0 w 128"/>
                <a:gd name="T17" fmla="*/ 36 h 108"/>
                <a:gd name="T18" fmla="*/ 0 w 128"/>
                <a:gd name="T19" fmla="*/ 96 h 108"/>
                <a:gd name="T20" fmla="*/ 12 w 128"/>
                <a:gd name="T21" fmla="*/ 108 h 108"/>
                <a:gd name="T22" fmla="*/ 116 w 128"/>
                <a:gd name="T23" fmla="*/ 108 h 108"/>
                <a:gd name="T24" fmla="*/ 128 w 128"/>
                <a:gd name="T25" fmla="*/ 96 h 108"/>
                <a:gd name="T26" fmla="*/ 128 w 128"/>
                <a:gd name="T27" fmla="*/ 36 h 108"/>
                <a:gd name="T28" fmla="*/ 118 w 128"/>
                <a:gd name="T29" fmla="*/ 24 h 108"/>
                <a:gd name="T30" fmla="*/ 120 w 128"/>
                <a:gd name="T31" fmla="*/ 96 h 108"/>
                <a:gd name="T32" fmla="*/ 116 w 128"/>
                <a:gd name="T33" fmla="*/ 100 h 108"/>
                <a:gd name="T34" fmla="*/ 12 w 128"/>
                <a:gd name="T35" fmla="*/ 100 h 108"/>
                <a:gd name="T36" fmla="*/ 8 w 128"/>
                <a:gd name="T37" fmla="*/ 96 h 108"/>
                <a:gd name="T38" fmla="*/ 8 w 128"/>
                <a:gd name="T39" fmla="*/ 36 h 108"/>
                <a:gd name="T40" fmla="*/ 11 w 128"/>
                <a:gd name="T41" fmla="*/ 32 h 108"/>
                <a:gd name="T42" fmla="*/ 33 w 128"/>
                <a:gd name="T43" fmla="*/ 28 h 108"/>
                <a:gd name="T44" fmla="*/ 40 w 128"/>
                <a:gd name="T45" fmla="*/ 11 h 108"/>
                <a:gd name="T46" fmla="*/ 44 w 128"/>
                <a:gd name="T47" fmla="*/ 8 h 108"/>
                <a:gd name="T48" fmla="*/ 84 w 128"/>
                <a:gd name="T49" fmla="*/ 8 h 108"/>
                <a:gd name="T50" fmla="*/ 88 w 128"/>
                <a:gd name="T51" fmla="*/ 11 h 108"/>
                <a:gd name="T52" fmla="*/ 95 w 128"/>
                <a:gd name="T53" fmla="*/ 28 h 108"/>
                <a:gd name="T54" fmla="*/ 117 w 128"/>
                <a:gd name="T55" fmla="*/ 32 h 108"/>
                <a:gd name="T56" fmla="*/ 120 w 128"/>
                <a:gd name="T57" fmla="*/ 36 h 108"/>
                <a:gd name="T58" fmla="*/ 120 w 128"/>
                <a:gd name="T59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" h="108">
                  <a:moveTo>
                    <a:pt x="118" y="24"/>
                  </a:moveTo>
                  <a:cubicBezTo>
                    <a:pt x="101" y="21"/>
                    <a:pt x="101" y="21"/>
                    <a:pt x="101" y="21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3" y="3"/>
                    <a:pt x="89" y="0"/>
                    <a:pt x="8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9" y="0"/>
                    <a:pt x="35" y="3"/>
                    <a:pt x="33" y="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4" y="25"/>
                    <a:pt x="0" y="30"/>
                    <a:pt x="0" y="3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23" y="108"/>
                    <a:pt x="128" y="103"/>
                    <a:pt x="128" y="96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8" y="30"/>
                    <a:pt x="124" y="25"/>
                    <a:pt x="118" y="24"/>
                  </a:cubicBezTo>
                  <a:close/>
                  <a:moveTo>
                    <a:pt x="120" y="96"/>
                  </a:moveTo>
                  <a:cubicBezTo>
                    <a:pt x="120" y="98"/>
                    <a:pt x="118" y="100"/>
                    <a:pt x="116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0" y="100"/>
                    <a:pt x="8" y="98"/>
                    <a:pt x="8" y="9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4"/>
                    <a:pt x="9" y="32"/>
                    <a:pt x="11" y="32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9"/>
                    <a:pt x="42" y="8"/>
                    <a:pt x="4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6" y="8"/>
                    <a:pt x="87" y="9"/>
                    <a:pt x="88" y="11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9" y="32"/>
                    <a:pt x="120" y="34"/>
                    <a:pt x="120" y="36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232377" y="3140649"/>
            <a:ext cx="320993" cy="281796"/>
            <a:chOff x="6336507" y="4842935"/>
            <a:chExt cx="481012" cy="422275"/>
          </a:xfrm>
          <a:solidFill>
            <a:schemeClr val="bg1"/>
          </a:solidFill>
        </p:grpSpPr>
        <p:sp>
          <p:nvSpPr>
            <p:cNvPr id="37" name="Freeform 23"/>
            <p:cNvSpPr>
              <a:spLocks noEditPoints="1"/>
            </p:cNvSpPr>
            <p:nvPr/>
          </p:nvSpPr>
          <p:spPr bwMode="auto">
            <a:xfrm>
              <a:off x="6336507" y="4842935"/>
              <a:ext cx="481012" cy="422275"/>
            </a:xfrm>
            <a:custGeom>
              <a:avLst/>
              <a:gdLst>
                <a:gd name="T0" fmla="*/ 128 w 128"/>
                <a:gd name="T1" fmla="*/ 66 h 112"/>
                <a:gd name="T2" fmla="*/ 112 w 128"/>
                <a:gd name="T3" fmla="*/ 6 h 112"/>
                <a:gd name="T4" fmla="*/ 104 w 128"/>
                <a:gd name="T5" fmla="*/ 0 h 112"/>
                <a:gd name="T6" fmla="*/ 64 w 128"/>
                <a:gd name="T7" fmla="*/ 0 h 112"/>
                <a:gd name="T8" fmla="*/ 24 w 128"/>
                <a:gd name="T9" fmla="*/ 0 h 112"/>
                <a:gd name="T10" fmla="*/ 16 w 128"/>
                <a:gd name="T11" fmla="*/ 6 h 112"/>
                <a:gd name="T12" fmla="*/ 0 w 128"/>
                <a:gd name="T13" fmla="*/ 66 h 112"/>
                <a:gd name="T14" fmla="*/ 0 w 128"/>
                <a:gd name="T15" fmla="*/ 68 h 112"/>
                <a:gd name="T16" fmla="*/ 0 w 128"/>
                <a:gd name="T17" fmla="*/ 96 h 112"/>
                <a:gd name="T18" fmla="*/ 16 w 128"/>
                <a:gd name="T19" fmla="*/ 112 h 112"/>
                <a:gd name="T20" fmla="*/ 112 w 128"/>
                <a:gd name="T21" fmla="*/ 112 h 112"/>
                <a:gd name="T22" fmla="*/ 128 w 128"/>
                <a:gd name="T23" fmla="*/ 96 h 112"/>
                <a:gd name="T24" fmla="*/ 128 w 128"/>
                <a:gd name="T25" fmla="*/ 68 h 112"/>
                <a:gd name="T26" fmla="*/ 128 w 128"/>
                <a:gd name="T27" fmla="*/ 66 h 112"/>
                <a:gd name="T28" fmla="*/ 120 w 128"/>
                <a:gd name="T29" fmla="*/ 96 h 112"/>
                <a:gd name="T30" fmla="*/ 112 w 128"/>
                <a:gd name="T31" fmla="*/ 104 h 112"/>
                <a:gd name="T32" fmla="*/ 16 w 128"/>
                <a:gd name="T33" fmla="*/ 104 h 112"/>
                <a:gd name="T34" fmla="*/ 8 w 128"/>
                <a:gd name="T35" fmla="*/ 96 h 112"/>
                <a:gd name="T36" fmla="*/ 8 w 128"/>
                <a:gd name="T37" fmla="*/ 68 h 112"/>
                <a:gd name="T38" fmla="*/ 24 w 128"/>
                <a:gd name="T39" fmla="*/ 8 h 112"/>
                <a:gd name="T40" fmla="*/ 104 w 128"/>
                <a:gd name="T41" fmla="*/ 8 h 112"/>
                <a:gd name="T42" fmla="*/ 120 w 128"/>
                <a:gd name="T43" fmla="*/ 68 h 112"/>
                <a:gd name="T44" fmla="*/ 120 w 128"/>
                <a:gd name="T4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12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6393657" y="4903260"/>
              <a:ext cx="368300" cy="271463"/>
            </a:xfrm>
            <a:custGeom>
              <a:avLst/>
              <a:gdLst>
                <a:gd name="T0" fmla="*/ 80 w 98"/>
                <a:gd name="T1" fmla="*/ 0 h 72"/>
                <a:gd name="T2" fmla="*/ 18 w 98"/>
                <a:gd name="T3" fmla="*/ 0 h 72"/>
                <a:gd name="T4" fmla="*/ 14 w 98"/>
                <a:gd name="T5" fmla="*/ 3 h 72"/>
                <a:gd name="T6" fmla="*/ 0 w 98"/>
                <a:gd name="T7" fmla="*/ 51 h 72"/>
                <a:gd name="T8" fmla="*/ 1 w 98"/>
                <a:gd name="T9" fmla="*/ 54 h 72"/>
                <a:gd name="T10" fmla="*/ 4 w 98"/>
                <a:gd name="T11" fmla="*/ 56 h 72"/>
                <a:gd name="T12" fmla="*/ 16 w 98"/>
                <a:gd name="T13" fmla="*/ 56 h 72"/>
                <a:gd name="T14" fmla="*/ 20 w 98"/>
                <a:gd name="T15" fmla="*/ 56 h 72"/>
                <a:gd name="T16" fmla="*/ 23 w 98"/>
                <a:gd name="T17" fmla="*/ 56 h 72"/>
                <a:gd name="T18" fmla="*/ 28 w 98"/>
                <a:gd name="T19" fmla="*/ 68 h 72"/>
                <a:gd name="T20" fmla="*/ 35 w 98"/>
                <a:gd name="T21" fmla="*/ 72 h 72"/>
                <a:gd name="T22" fmla="*/ 63 w 98"/>
                <a:gd name="T23" fmla="*/ 72 h 72"/>
                <a:gd name="T24" fmla="*/ 70 w 98"/>
                <a:gd name="T25" fmla="*/ 68 h 72"/>
                <a:gd name="T26" fmla="*/ 75 w 98"/>
                <a:gd name="T27" fmla="*/ 56 h 72"/>
                <a:gd name="T28" fmla="*/ 78 w 98"/>
                <a:gd name="T29" fmla="*/ 56 h 72"/>
                <a:gd name="T30" fmla="*/ 82 w 98"/>
                <a:gd name="T31" fmla="*/ 56 h 72"/>
                <a:gd name="T32" fmla="*/ 94 w 98"/>
                <a:gd name="T33" fmla="*/ 56 h 72"/>
                <a:gd name="T34" fmla="*/ 97 w 98"/>
                <a:gd name="T35" fmla="*/ 54 h 72"/>
                <a:gd name="T36" fmla="*/ 98 w 98"/>
                <a:gd name="T37" fmla="*/ 51 h 72"/>
                <a:gd name="T38" fmla="*/ 84 w 98"/>
                <a:gd name="T39" fmla="*/ 3 h 72"/>
                <a:gd name="T40" fmla="*/ 80 w 98"/>
                <a:gd name="T41" fmla="*/ 0 h 72"/>
                <a:gd name="T42" fmla="*/ 82 w 98"/>
                <a:gd name="T43" fmla="*/ 48 h 72"/>
                <a:gd name="T44" fmla="*/ 75 w 98"/>
                <a:gd name="T45" fmla="*/ 48 h 72"/>
                <a:gd name="T46" fmla="*/ 68 w 98"/>
                <a:gd name="T47" fmla="*/ 52 h 72"/>
                <a:gd name="T48" fmla="*/ 63 w 98"/>
                <a:gd name="T49" fmla="*/ 64 h 72"/>
                <a:gd name="T50" fmla="*/ 35 w 98"/>
                <a:gd name="T51" fmla="*/ 64 h 72"/>
                <a:gd name="T52" fmla="*/ 30 w 98"/>
                <a:gd name="T53" fmla="*/ 52 h 72"/>
                <a:gd name="T54" fmla="*/ 23 w 98"/>
                <a:gd name="T55" fmla="*/ 48 h 72"/>
                <a:gd name="T56" fmla="*/ 16 w 98"/>
                <a:gd name="T57" fmla="*/ 48 h 72"/>
                <a:gd name="T58" fmla="*/ 6 w 98"/>
                <a:gd name="T59" fmla="*/ 48 h 72"/>
                <a:gd name="T60" fmla="*/ 18 w 98"/>
                <a:gd name="T61" fmla="*/ 4 h 72"/>
                <a:gd name="T62" fmla="*/ 80 w 98"/>
                <a:gd name="T63" fmla="*/ 4 h 72"/>
                <a:gd name="T64" fmla="*/ 92 w 98"/>
                <a:gd name="T65" fmla="*/ 48 h 72"/>
                <a:gd name="T66" fmla="*/ 82 w 98"/>
                <a:gd name="T67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2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723188" y="1946784"/>
            <a:ext cx="1901482" cy="418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 Text Here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723188" y="2365232"/>
            <a:ext cx="3117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48862" y="2921765"/>
            <a:ext cx="1901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 Text Here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438915" y="3340213"/>
            <a:ext cx="3117160" cy="60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88100" y="3959196"/>
            <a:ext cx="1901482" cy="418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 Text Here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188100" y="4377644"/>
            <a:ext cx="3117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6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5980" y="450574"/>
            <a:ext cx="50000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Infographic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Element</a:t>
            </a:r>
            <a:endParaRPr lang="en-US" sz="4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3573463" y="2428875"/>
            <a:ext cx="2011363" cy="2127250"/>
          </a:xfrm>
          <a:custGeom>
            <a:avLst/>
            <a:gdLst>
              <a:gd name="T0" fmla="*/ 712 w 712"/>
              <a:gd name="T1" fmla="*/ 257 h 752"/>
              <a:gd name="T2" fmla="*/ 707 w 712"/>
              <a:gd name="T3" fmla="*/ 265 h 752"/>
              <a:gd name="T4" fmla="*/ 639 w 712"/>
              <a:gd name="T5" fmla="*/ 304 h 752"/>
              <a:gd name="T6" fmla="*/ 637 w 712"/>
              <a:gd name="T7" fmla="*/ 304 h 752"/>
              <a:gd name="T8" fmla="*/ 637 w 712"/>
              <a:gd name="T9" fmla="*/ 304 h 752"/>
              <a:gd name="T10" fmla="*/ 640 w 712"/>
              <a:gd name="T11" fmla="*/ 304 h 752"/>
              <a:gd name="T12" fmla="*/ 712 w 712"/>
              <a:gd name="T13" fmla="*/ 257 h 752"/>
              <a:gd name="T14" fmla="*/ 384 w 712"/>
              <a:gd name="T15" fmla="*/ 0 h 752"/>
              <a:gd name="T16" fmla="*/ 373 w 712"/>
              <a:gd name="T17" fmla="*/ 1 h 752"/>
              <a:gd name="T18" fmla="*/ 8 w 712"/>
              <a:gd name="T19" fmla="*/ 361 h 752"/>
              <a:gd name="T20" fmla="*/ 384 w 712"/>
              <a:gd name="T21" fmla="*/ 752 h 752"/>
              <a:gd name="T22" fmla="*/ 638 w 712"/>
              <a:gd name="T23" fmla="*/ 653 h 752"/>
              <a:gd name="T24" fmla="*/ 596 w 712"/>
              <a:gd name="T25" fmla="*/ 608 h 752"/>
              <a:gd name="T26" fmla="*/ 570 w 712"/>
              <a:gd name="T27" fmla="*/ 571 h 752"/>
              <a:gd name="T28" fmla="*/ 638 w 712"/>
              <a:gd name="T29" fmla="*/ 449 h 752"/>
              <a:gd name="T30" fmla="*/ 638 w 712"/>
              <a:gd name="T31" fmla="*/ 449 h 752"/>
              <a:gd name="T32" fmla="*/ 569 w 712"/>
              <a:gd name="T33" fmla="*/ 488 h 752"/>
              <a:gd name="T34" fmla="*/ 384 w 712"/>
              <a:gd name="T35" fmla="*/ 592 h 752"/>
              <a:gd name="T36" fmla="*/ 168 w 712"/>
              <a:gd name="T37" fmla="*/ 368 h 752"/>
              <a:gd name="T38" fmla="*/ 371 w 712"/>
              <a:gd name="T39" fmla="*/ 161 h 752"/>
              <a:gd name="T40" fmla="*/ 384 w 712"/>
              <a:gd name="T41" fmla="*/ 160 h 752"/>
              <a:gd name="T42" fmla="*/ 564 w 712"/>
              <a:gd name="T43" fmla="*/ 257 h 752"/>
              <a:gd name="T44" fmla="*/ 568 w 712"/>
              <a:gd name="T45" fmla="*/ 186 h 752"/>
              <a:gd name="T46" fmla="*/ 596 w 712"/>
              <a:gd name="T47" fmla="*/ 145 h 752"/>
              <a:gd name="T48" fmla="*/ 638 w 712"/>
              <a:gd name="T49" fmla="*/ 99 h 752"/>
              <a:gd name="T50" fmla="*/ 384 w 712"/>
              <a:gd name="T51" fmla="*/ 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12" h="752">
                <a:moveTo>
                  <a:pt x="712" y="257"/>
                </a:moveTo>
                <a:cubicBezTo>
                  <a:pt x="711" y="260"/>
                  <a:pt x="709" y="262"/>
                  <a:pt x="707" y="265"/>
                </a:cubicBezTo>
                <a:cubicBezTo>
                  <a:pt x="693" y="289"/>
                  <a:pt x="667" y="304"/>
                  <a:pt x="639" y="304"/>
                </a:cubicBezTo>
                <a:cubicBezTo>
                  <a:pt x="637" y="304"/>
                  <a:pt x="637" y="304"/>
                  <a:pt x="637" y="304"/>
                </a:cubicBezTo>
                <a:cubicBezTo>
                  <a:pt x="637" y="304"/>
                  <a:pt x="637" y="304"/>
                  <a:pt x="637" y="304"/>
                </a:cubicBezTo>
                <a:cubicBezTo>
                  <a:pt x="640" y="304"/>
                  <a:pt x="640" y="304"/>
                  <a:pt x="640" y="304"/>
                </a:cubicBezTo>
                <a:cubicBezTo>
                  <a:pt x="674" y="304"/>
                  <a:pt x="700" y="284"/>
                  <a:pt x="712" y="257"/>
                </a:cubicBezTo>
                <a:moveTo>
                  <a:pt x="384" y="0"/>
                </a:moveTo>
                <a:cubicBezTo>
                  <a:pt x="381" y="0"/>
                  <a:pt x="377" y="1"/>
                  <a:pt x="373" y="1"/>
                </a:cubicBezTo>
                <a:cubicBezTo>
                  <a:pt x="177" y="6"/>
                  <a:pt x="16" y="165"/>
                  <a:pt x="8" y="361"/>
                </a:cubicBezTo>
                <a:cubicBezTo>
                  <a:pt x="0" y="576"/>
                  <a:pt x="172" y="752"/>
                  <a:pt x="384" y="752"/>
                </a:cubicBezTo>
                <a:cubicBezTo>
                  <a:pt x="482" y="752"/>
                  <a:pt x="571" y="715"/>
                  <a:pt x="638" y="653"/>
                </a:cubicBezTo>
                <a:cubicBezTo>
                  <a:pt x="623" y="640"/>
                  <a:pt x="609" y="624"/>
                  <a:pt x="596" y="608"/>
                </a:cubicBezTo>
                <a:cubicBezTo>
                  <a:pt x="587" y="596"/>
                  <a:pt x="578" y="584"/>
                  <a:pt x="570" y="571"/>
                </a:cubicBezTo>
                <a:cubicBezTo>
                  <a:pt x="538" y="517"/>
                  <a:pt x="576" y="449"/>
                  <a:pt x="638" y="449"/>
                </a:cubicBezTo>
                <a:cubicBezTo>
                  <a:pt x="638" y="449"/>
                  <a:pt x="638" y="449"/>
                  <a:pt x="638" y="449"/>
                </a:cubicBezTo>
                <a:cubicBezTo>
                  <a:pt x="609" y="449"/>
                  <a:pt x="584" y="464"/>
                  <a:pt x="569" y="488"/>
                </a:cubicBezTo>
                <a:cubicBezTo>
                  <a:pt x="531" y="551"/>
                  <a:pt x="462" y="592"/>
                  <a:pt x="384" y="592"/>
                </a:cubicBezTo>
                <a:cubicBezTo>
                  <a:pt x="262" y="592"/>
                  <a:pt x="163" y="491"/>
                  <a:pt x="168" y="368"/>
                </a:cubicBezTo>
                <a:cubicBezTo>
                  <a:pt x="173" y="257"/>
                  <a:pt x="261" y="167"/>
                  <a:pt x="371" y="161"/>
                </a:cubicBezTo>
                <a:cubicBezTo>
                  <a:pt x="376" y="161"/>
                  <a:pt x="380" y="160"/>
                  <a:pt x="384" y="160"/>
                </a:cubicBezTo>
                <a:cubicBezTo>
                  <a:pt x="459" y="160"/>
                  <a:pt x="525" y="199"/>
                  <a:pt x="564" y="257"/>
                </a:cubicBezTo>
                <a:cubicBezTo>
                  <a:pt x="554" y="235"/>
                  <a:pt x="554" y="209"/>
                  <a:pt x="568" y="186"/>
                </a:cubicBezTo>
                <a:cubicBezTo>
                  <a:pt x="576" y="172"/>
                  <a:pt x="586" y="158"/>
                  <a:pt x="596" y="145"/>
                </a:cubicBezTo>
                <a:cubicBezTo>
                  <a:pt x="609" y="129"/>
                  <a:pt x="623" y="113"/>
                  <a:pt x="638" y="99"/>
                </a:cubicBezTo>
                <a:cubicBezTo>
                  <a:pt x="571" y="38"/>
                  <a:pt x="482" y="0"/>
                  <a:pt x="384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5165726" y="2428875"/>
            <a:ext cx="1822450" cy="2127250"/>
          </a:xfrm>
          <a:custGeom>
            <a:avLst/>
            <a:gdLst>
              <a:gd name="T0" fmla="*/ 74 w 645"/>
              <a:gd name="T1" fmla="*/ 449 h 752"/>
              <a:gd name="T2" fmla="*/ 74 w 645"/>
              <a:gd name="T3" fmla="*/ 449 h 752"/>
              <a:gd name="T4" fmla="*/ 142 w 645"/>
              <a:gd name="T5" fmla="*/ 571 h 752"/>
              <a:gd name="T6" fmla="*/ 116 w 645"/>
              <a:gd name="T7" fmla="*/ 608 h 752"/>
              <a:gd name="T8" fmla="*/ 74 w 645"/>
              <a:gd name="T9" fmla="*/ 653 h 752"/>
              <a:gd name="T10" fmla="*/ 328 w 645"/>
              <a:gd name="T11" fmla="*/ 752 h 752"/>
              <a:gd name="T12" fmla="*/ 583 w 645"/>
              <a:gd name="T13" fmla="*/ 653 h 752"/>
              <a:gd name="T14" fmla="*/ 541 w 645"/>
              <a:gd name="T15" fmla="*/ 608 h 752"/>
              <a:gd name="T16" fmla="*/ 515 w 645"/>
              <a:gd name="T17" fmla="*/ 571 h 752"/>
              <a:gd name="T18" fmla="*/ 577 w 645"/>
              <a:gd name="T19" fmla="*/ 449 h 752"/>
              <a:gd name="T20" fmla="*/ 513 w 645"/>
              <a:gd name="T21" fmla="*/ 488 h 752"/>
              <a:gd name="T22" fmla="*/ 328 w 645"/>
              <a:gd name="T23" fmla="*/ 592 h 752"/>
              <a:gd name="T24" fmla="*/ 143 w 645"/>
              <a:gd name="T25" fmla="*/ 488 h 752"/>
              <a:gd name="T26" fmla="*/ 74 w 645"/>
              <a:gd name="T27" fmla="*/ 449 h 752"/>
              <a:gd name="T28" fmla="*/ 0 w 645"/>
              <a:gd name="T29" fmla="*/ 257 h 752"/>
              <a:gd name="T30" fmla="*/ 72 w 645"/>
              <a:gd name="T31" fmla="*/ 304 h 752"/>
              <a:gd name="T32" fmla="*/ 73 w 645"/>
              <a:gd name="T33" fmla="*/ 304 h 752"/>
              <a:gd name="T34" fmla="*/ 5 w 645"/>
              <a:gd name="T35" fmla="*/ 265 h 752"/>
              <a:gd name="T36" fmla="*/ 0 w 645"/>
              <a:gd name="T37" fmla="*/ 257 h 752"/>
              <a:gd name="T38" fmla="*/ 328 w 645"/>
              <a:gd name="T39" fmla="*/ 0 h 752"/>
              <a:gd name="T40" fmla="*/ 74 w 645"/>
              <a:gd name="T41" fmla="*/ 99 h 752"/>
              <a:gd name="T42" fmla="*/ 116 w 645"/>
              <a:gd name="T43" fmla="*/ 145 h 752"/>
              <a:gd name="T44" fmla="*/ 144 w 645"/>
              <a:gd name="T45" fmla="*/ 186 h 752"/>
              <a:gd name="T46" fmla="*/ 148 w 645"/>
              <a:gd name="T47" fmla="*/ 257 h 752"/>
              <a:gd name="T48" fmla="*/ 328 w 645"/>
              <a:gd name="T49" fmla="*/ 160 h 752"/>
              <a:gd name="T50" fmla="*/ 513 w 645"/>
              <a:gd name="T51" fmla="*/ 265 h 752"/>
              <a:gd name="T52" fmla="*/ 581 w 645"/>
              <a:gd name="T53" fmla="*/ 304 h 752"/>
              <a:gd name="T54" fmla="*/ 584 w 645"/>
              <a:gd name="T55" fmla="*/ 304 h 752"/>
              <a:gd name="T56" fmla="*/ 645 w 645"/>
              <a:gd name="T57" fmla="*/ 275 h 752"/>
              <a:gd name="T58" fmla="*/ 584 w 645"/>
              <a:gd name="T59" fmla="*/ 304 h 752"/>
              <a:gd name="T60" fmla="*/ 581 w 645"/>
              <a:gd name="T61" fmla="*/ 304 h 752"/>
              <a:gd name="T62" fmla="*/ 513 w 645"/>
              <a:gd name="T63" fmla="*/ 186 h 752"/>
              <a:gd name="T64" fmla="*/ 541 w 645"/>
              <a:gd name="T65" fmla="*/ 145 h 752"/>
              <a:gd name="T66" fmla="*/ 583 w 645"/>
              <a:gd name="T67" fmla="*/ 100 h 752"/>
              <a:gd name="T68" fmla="*/ 328 w 645"/>
              <a:gd name="T69" fmla="*/ 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45" h="752">
                <a:moveTo>
                  <a:pt x="74" y="449"/>
                </a:moveTo>
                <a:cubicBezTo>
                  <a:pt x="74" y="449"/>
                  <a:pt x="74" y="449"/>
                  <a:pt x="74" y="449"/>
                </a:cubicBezTo>
                <a:cubicBezTo>
                  <a:pt x="136" y="449"/>
                  <a:pt x="174" y="517"/>
                  <a:pt x="142" y="571"/>
                </a:cubicBezTo>
                <a:cubicBezTo>
                  <a:pt x="134" y="584"/>
                  <a:pt x="125" y="596"/>
                  <a:pt x="116" y="608"/>
                </a:cubicBezTo>
                <a:cubicBezTo>
                  <a:pt x="103" y="624"/>
                  <a:pt x="89" y="640"/>
                  <a:pt x="74" y="653"/>
                </a:cubicBezTo>
                <a:cubicBezTo>
                  <a:pt x="141" y="715"/>
                  <a:pt x="230" y="752"/>
                  <a:pt x="328" y="752"/>
                </a:cubicBezTo>
                <a:cubicBezTo>
                  <a:pt x="426" y="752"/>
                  <a:pt x="516" y="715"/>
                  <a:pt x="583" y="653"/>
                </a:cubicBezTo>
                <a:cubicBezTo>
                  <a:pt x="568" y="639"/>
                  <a:pt x="554" y="624"/>
                  <a:pt x="541" y="608"/>
                </a:cubicBezTo>
                <a:cubicBezTo>
                  <a:pt x="532" y="596"/>
                  <a:pt x="523" y="584"/>
                  <a:pt x="515" y="571"/>
                </a:cubicBezTo>
                <a:cubicBezTo>
                  <a:pt x="484" y="519"/>
                  <a:pt x="519" y="454"/>
                  <a:pt x="577" y="449"/>
                </a:cubicBezTo>
                <a:cubicBezTo>
                  <a:pt x="550" y="451"/>
                  <a:pt x="527" y="466"/>
                  <a:pt x="513" y="488"/>
                </a:cubicBezTo>
                <a:cubicBezTo>
                  <a:pt x="475" y="551"/>
                  <a:pt x="406" y="592"/>
                  <a:pt x="328" y="592"/>
                </a:cubicBezTo>
                <a:cubicBezTo>
                  <a:pt x="250" y="592"/>
                  <a:pt x="181" y="551"/>
                  <a:pt x="143" y="488"/>
                </a:cubicBezTo>
                <a:cubicBezTo>
                  <a:pt x="129" y="464"/>
                  <a:pt x="103" y="449"/>
                  <a:pt x="74" y="449"/>
                </a:cubicBezTo>
                <a:moveTo>
                  <a:pt x="0" y="257"/>
                </a:moveTo>
                <a:cubicBezTo>
                  <a:pt x="12" y="284"/>
                  <a:pt x="38" y="304"/>
                  <a:pt x="72" y="304"/>
                </a:cubicBezTo>
                <a:cubicBezTo>
                  <a:pt x="73" y="304"/>
                  <a:pt x="73" y="304"/>
                  <a:pt x="73" y="304"/>
                </a:cubicBezTo>
                <a:cubicBezTo>
                  <a:pt x="45" y="304"/>
                  <a:pt x="20" y="289"/>
                  <a:pt x="5" y="265"/>
                </a:cubicBezTo>
                <a:cubicBezTo>
                  <a:pt x="3" y="262"/>
                  <a:pt x="2" y="259"/>
                  <a:pt x="0" y="257"/>
                </a:cubicBezTo>
                <a:moveTo>
                  <a:pt x="328" y="0"/>
                </a:moveTo>
                <a:cubicBezTo>
                  <a:pt x="230" y="0"/>
                  <a:pt x="141" y="38"/>
                  <a:pt x="74" y="99"/>
                </a:cubicBezTo>
                <a:cubicBezTo>
                  <a:pt x="89" y="113"/>
                  <a:pt x="103" y="129"/>
                  <a:pt x="116" y="145"/>
                </a:cubicBezTo>
                <a:cubicBezTo>
                  <a:pt x="126" y="158"/>
                  <a:pt x="136" y="172"/>
                  <a:pt x="144" y="186"/>
                </a:cubicBezTo>
                <a:cubicBezTo>
                  <a:pt x="158" y="209"/>
                  <a:pt x="158" y="235"/>
                  <a:pt x="148" y="257"/>
                </a:cubicBezTo>
                <a:cubicBezTo>
                  <a:pt x="187" y="199"/>
                  <a:pt x="253" y="160"/>
                  <a:pt x="328" y="160"/>
                </a:cubicBezTo>
                <a:cubicBezTo>
                  <a:pt x="407" y="160"/>
                  <a:pt x="475" y="202"/>
                  <a:pt x="513" y="265"/>
                </a:cubicBezTo>
                <a:cubicBezTo>
                  <a:pt x="528" y="289"/>
                  <a:pt x="553" y="304"/>
                  <a:pt x="581" y="304"/>
                </a:cubicBezTo>
                <a:cubicBezTo>
                  <a:pt x="584" y="304"/>
                  <a:pt x="584" y="304"/>
                  <a:pt x="584" y="304"/>
                </a:cubicBezTo>
                <a:cubicBezTo>
                  <a:pt x="610" y="304"/>
                  <a:pt x="631" y="292"/>
                  <a:pt x="645" y="275"/>
                </a:cubicBezTo>
                <a:cubicBezTo>
                  <a:pt x="630" y="293"/>
                  <a:pt x="608" y="304"/>
                  <a:pt x="584" y="304"/>
                </a:cubicBezTo>
                <a:cubicBezTo>
                  <a:pt x="581" y="304"/>
                  <a:pt x="581" y="304"/>
                  <a:pt x="581" y="304"/>
                </a:cubicBezTo>
                <a:cubicBezTo>
                  <a:pt x="521" y="304"/>
                  <a:pt x="483" y="238"/>
                  <a:pt x="513" y="186"/>
                </a:cubicBezTo>
                <a:cubicBezTo>
                  <a:pt x="522" y="172"/>
                  <a:pt x="531" y="158"/>
                  <a:pt x="541" y="145"/>
                </a:cubicBezTo>
                <a:cubicBezTo>
                  <a:pt x="554" y="129"/>
                  <a:pt x="568" y="114"/>
                  <a:pt x="583" y="100"/>
                </a:cubicBezTo>
                <a:cubicBezTo>
                  <a:pt x="516" y="38"/>
                  <a:pt x="426" y="0"/>
                  <a:pt x="328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5092701" y="2709863"/>
            <a:ext cx="565150" cy="1566863"/>
          </a:xfrm>
          <a:custGeom>
            <a:avLst/>
            <a:gdLst>
              <a:gd name="T0" fmla="*/ 100 w 200"/>
              <a:gd name="T1" fmla="*/ 350 h 554"/>
              <a:gd name="T2" fmla="*/ 32 w 200"/>
              <a:gd name="T3" fmla="*/ 472 h 554"/>
              <a:gd name="T4" fmla="*/ 58 w 200"/>
              <a:gd name="T5" fmla="*/ 509 h 554"/>
              <a:gd name="T6" fmla="*/ 100 w 200"/>
              <a:gd name="T7" fmla="*/ 554 h 554"/>
              <a:gd name="T8" fmla="*/ 142 w 200"/>
              <a:gd name="T9" fmla="*/ 509 h 554"/>
              <a:gd name="T10" fmla="*/ 168 w 200"/>
              <a:gd name="T11" fmla="*/ 472 h 554"/>
              <a:gd name="T12" fmla="*/ 100 w 200"/>
              <a:gd name="T13" fmla="*/ 350 h 554"/>
              <a:gd name="T14" fmla="*/ 100 w 200"/>
              <a:gd name="T15" fmla="*/ 0 h 554"/>
              <a:gd name="T16" fmla="*/ 58 w 200"/>
              <a:gd name="T17" fmla="*/ 46 h 554"/>
              <a:gd name="T18" fmla="*/ 30 w 200"/>
              <a:gd name="T19" fmla="*/ 87 h 554"/>
              <a:gd name="T20" fmla="*/ 26 w 200"/>
              <a:gd name="T21" fmla="*/ 158 h 554"/>
              <a:gd name="T22" fmla="*/ 31 w 200"/>
              <a:gd name="T23" fmla="*/ 166 h 554"/>
              <a:gd name="T24" fmla="*/ 99 w 200"/>
              <a:gd name="T25" fmla="*/ 205 h 554"/>
              <a:gd name="T26" fmla="*/ 101 w 200"/>
              <a:gd name="T27" fmla="*/ 205 h 554"/>
              <a:gd name="T28" fmla="*/ 169 w 200"/>
              <a:gd name="T29" fmla="*/ 166 h 554"/>
              <a:gd name="T30" fmla="*/ 174 w 200"/>
              <a:gd name="T31" fmla="*/ 158 h 554"/>
              <a:gd name="T32" fmla="*/ 170 w 200"/>
              <a:gd name="T33" fmla="*/ 87 h 554"/>
              <a:gd name="T34" fmla="*/ 142 w 200"/>
              <a:gd name="T35" fmla="*/ 46 h 554"/>
              <a:gd name="T36" fmla="*/ 100 w 200"/>
              <a:gd name="T37" fmla="*/ 0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0" h="554">
                <a:moveTo>
                  <a:pt x="100" y="350"/>
                </a:moveTo>
                <a:cubicBezTo>
                  <a:pt x="38" y="350"/>
                  <a:pt x="0" y="418"/>
                  <a:pt x="32" y="472"/>
                </a:cubicBezTo>
                <a:cubicBezTo>
                  <a:pt x="40" y="485"/>
                  <a:pt x="49" y="497"/>
                  <a:pt x="58" y="509"/>
                </a:cubicBezTo>
                <a:cubicBezTo>
                  <a:pt x="71" y="525"/>
                  <a:pt x="85" y="541"/>
                  <a:pt x="100" y="554"/>
                </a:cubicBezTo>
                <a:cubicBezTo>
                  <a:pt x="115" y="541"/>
                  <a:pt x="129" y="525"/>
                  <a:pt x="142" y="509"/>
                </a:cubicBezTo>
                <a:cubicBezTo>
                  <a:pt x="151" y="497"/>
                  <a:pt x="160" y="485"/>
                  <a:pt x="168" y="472"/>
                </a:cubicBezTo>
                <a:cubicBezTo>
                  <a:pt x="200" y="418"/>
                  <a:pt x="162" y="350"/>
                  <a:pt x="100" y="350"/>
                </a:cubicBezTo>
                <a:moveTo>
                  <a:pt x="100" y="0"/>
                </a:moveTo>
                <a:cubicBezTo>
                  <a:pt x="85" y="14"/>
                  <a:pt x="71" y="30"/>
                  <a:pt x="58" y="46"/>
                </a:cubicBezTo>
                <a:cubicBezTo>
                  <a:pt x="48" y="59"/>
                  <a:pt x="38" y="73"/>
                  <a:pt x="30" y="87"/>
                </a:cubicBezTo>
                <a:cubicBezTo>
                  <a:pt x="16" y="110"/>
                  <a:pt x="16" y="136"/>
                  <a:pt x="26" y="158"/>
                </a:cubicBezTo>
                <a:cubicBezTo>
                  <a:pt x="28" y="160"/>
                  <a:pt x="29" y="163"/>
                  <a:pt x="31" y="166"/>
                </a:cubicBezTo>
                <a:cubicBezTo>
                  <a:pt x="46" y="190"/>
                  <a:pt x="71" y="205"/>
                  <a:pt x="99" y="205"/>
                </a:cubicBezTo>
                <a:cubicBezTo>
                  <a:pt x="101" y="205"/>
                  <a:pt x="101" y="205"/>
                  <a:pt x="101" y="205"/>
                </a:cubicBezTo>
                <a:cubicBezTo>
                  <a:pt x="129" y="205"/>
                  <a:pt x="155" y="190"/>
                  <a:pt x="169" y="166"/>
                </a:cubicBezTo>
                <a:cubicBezTo>
                  <a:pt x="171" y="163"/>
                  <a:pt x="173" y="161"/>
                  <a:pt x="174" y="158"/>
                </a:cubicBezTo>
                <a:cubicBezTo>
                  <a:pt x="184" y="136"/>
                  <a:pt x="184" y="110"/>
                  <a:pt x="170" y="87"/>
                </a:cubicBezTo>
                <a:cubicBezTo>
                  <a:pt x="162" y="73"/>
                  <a:pt x="152" y="59"/>
                  <a:pt x="142" y="46"/>
                </a:cubicBezTo>
                <a:cubicBezTo>
                  <a:pt x="129" y="30"/>
                  <a:pt x="115" y="14"/>
                  <a:pt x="100" y="0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796088" y="2428875"/>
            <a:ext cx="1819275" cy="2127250"/>
          </a:xfrm>
          <a:custGeom>
            <a:avLst/>
            <a:gdLst>
              <a:gd name="T0" fmla="*/ 260 w 644"/>
              <a:gd name="T1" fmla="*/ 0 h 752"/>
              <a:gd name="T2" fmla="*/ 6 w 644"/>
              <a:gd name="T3" fmla="*/ 100 h 752"/>
              <a:gd name="T4" fmla="*/ 47 w 644"/>
              <a:gd name="T5" fmla="*/ 145 h 752"/>
              <a:gd name="T6" fmla="*/ 75 w 644"/>
              <a:gd name="T7" fmla="*/ 186 h 752"/>
              <a:gd name="T8" fmla="*/ 68 w 644"/>
              <a:gd name="T9" fmla="*/ 275 h 752"/>
              <a:gd name="T10" fmla="*/ 75 w 644"/>
              <a:gd name="T11" fmla="*/ 265 h 752"/>
              <a:gd name="T12" fmla="*/ 260 w 644"/>
              <a:gd name="T13" fmla="*/ 160 h 752"/>
              <a:gd name="T14" fmla="*/ 273 w 644"/>
              <a:gd name="T15" fmla="*/ 161 h 752"/>
              <a:gd name="T16" fmla="*/ 476 w 644"/>
              <a:gd name="T17" fmla="*/ 368 h 752"/>
              <a:gd name="T18" fmla="*/ 260 w 644"/>
              <a:gd name="T19" fmla="*/ 592 h 752"/>
              <a:gd name="T20" fmla="*/ 76 w 644"/>
              <a:gd name="T21" fmla="*/ 488 h 752"/>
              <a:gd name="T22" fmla="*/ 7 w 644"/>
              <a:gd name="T23" fmla="*/ 449 h 752"/>
              <a:gd name="T24" fmla="*/ 0 w 644"/>
              <a:gd name="T25" fmla="*/ 449 h 752"/>
              <a:gd name="T26" fmla="*/ 5 w 644"/>
              <a:gd name="T27" fmla="*/ 449 h 752"/>
              <a:gd name="T28" fmla="*/ 73 w 644"/>
              <a:gd name="T29" fmla="*/ 571 h 752"/>
              <a:gd name="T30" fmla="*/ 47 w 644"/>
              <a:gd name="T31" fmla="*/ 608 h 752"/>
              <a:gd name="T32" fmla="*/ 6 w 644"/>
              <a:gd name="T33" fmla="*/ 653 h 752"/>
              <a:gd name="T34" fmla="*/ 260 w 644"/>
              <a:gd name="T35" fmla="*/ 752 h 752"/>
              <a:gd name="T36" fmla="*/ 271 w 644"/>
              <a:gd name="T37" fmla="*/ 752 h 752"/>
              <a:gd name="T38" fmla="*/ 636 w 644"/>
              <a:gd name="T39" fmla="*/ 391 h 752"/>
              <a:gd name="T40" fmla="*/ 260 w 644"/>
              <a:gd name="T41" fmla="*/ 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44" h="752">
                <a:moveTo>
                  <a:pt x="260" y="0"/>
                </a:moveTo>
                <a:cubicBezTo>
                  <a:pt x="162" y="0"/>
                  <a:pt x="73" y="38"/>
                  <a:pt x="6" y="100"/>
                </a:cubicBezTo>
                <a:cubicBezTo>
                  <a:pt x="21" y="114"/>
                  <a:pt x="35" y="129"/>
                  <a:pt x="47" y="145"/>
                </a:cubicBezTo>
                <a:cubicBezTo>
                  <a:pt x="57" y="158"/>
                  <a:pt x="67" y="172"/>
                  <a:pt x="75" y="186"/>
                </a:cubicBezTo>
                <a:cubicBezTo>
                  <a:pt x="93" y="216"/>
                  <a:pt x="88" y="251"/>
                  <a:pt x="68" y="275"/>
                </a:cubicBezTo>
                <a:cubicBezTo>
                  <a:pt x="71" y="272"/>
                  <a:pt x="73" y="268"/>
                  <a:pt x="75" y="265"/>
                </a:cubicBezTo>
                <a:cubicBezTo>
                  <a:pt x="113" y="202"/>
                  <a:pt x="182" y="160"/>
                  <a:pt x="260" y="160"/>
                </a:cubicBezTo>
                <a:cubicBezTo>
                  <a:pt x="265" y="160"/>
                  <a:pt x="269" y="160"/>
                  <a:pt x="273" y="161"/>
                </a:cubicBezTo>
                <a:cubicBezTo>
                  <a:pt x="383" y="167"/>
                  <a:pt x="472" y="257"/>
                  <a:pt x="476" y="368"/>
                </a:cubicBezTo>
                <a:cubicBezTo>
                  <a:pt x="481" y="491"/>
                  <a:pt x="382" y="592"/>
                  <a:pt x="260" y="592"/>
                </a:cubicBezTo>
                <a:cubicBezTo>
                  <a:pt x="182" y="592"/>
                  <a:pt x="114" y="551"/>
                  <a:pt x="76" y="488"/>
                </a:cubicBezTo>
                <a:cubicBezTo>
                  <a:pt x="61" y="464"/>
                  <a:pt x="35" y="449"/>
                  <a:pt x="7" y="449"/>
                </a:cubicBezTo>
                <a:cubicBezTo>
                  <a:pt x="4" y="449"/>
                  <a:pt x="2" y="449"/>
                  <a:pt x="0" y="449"/>
                </a:cubicBezTo>
                <a:cubicBezTo>
                  <a:pt x="2" y="449"/>
                  <a:pt x="3" y="449"/>
                  <a:pt x="5" y="449"/>
                </a:cubicBezTo>
                <a:cubicBezTo>
                  <a:pt x="67" y="449"/>
                  <a:pt x="105" y="517"/>
                  <a:pt x="73" y="571"/>
                </a:cubicBezTo>
                <a:cubicBezTo>
                  <a:pt x="65" y="584"/>
                  <a:pt x="56" y="596"/>
                  <a:pt x="47" y="608"/>
                </a:cubicBezTo>
                <a:cubicBezTo>
                  <a:pt x="35" y="624"/>
                  <a:pt x="21" y="639"/>
                  <a:pt x="6" y="653"/>
                </a:cubicBezTo>
                <a:cubicBezTo>
                  <a:pt x="73" y="715"/>
                  <a:pt x="162" y="752"/>
                  <a:pt x="260" y="752"/>
                </a:cubicBezTo>
                <a:cubicBezTo>
                  <a:pt x="264" y="752"/>
                  <a:pt x="268" y="752"/>
                  <a:pt x="271" y="752"/>
                </a:cubicBezTo>
                <a:cubicBezTo>
                  <a:pt x="468" y="747"/>
                  <a:pt x="629" y="588"/>
                  <a:pt x="636" y="391"/>
                </a:cubicBezTo>
                <a:cubicBezTo>
                  <a:pt x="644" y="177"/>
                  <a:pt x="473" y="0"/>
                  <a:pt x="260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6530976" y="2711450"/>
            <a:ext cx="561975" cy="1565275"/>
          </a:xfrm>
          <a:custGeom>
            <a:avLst/>
            <a:gdLst>
              <a:gd name="T0" fmla="*/ 99 w 199"/>
              <a:gd name="T1" fmla="*/ 349 h 553"/>
              <a:gd name="T2" fmla="*/ 94 w 199"/>
              <a:gd name="T3" fmla="*/ 349 h 553"/>
              <a:gd name="T4" fmla="*/ 32 w 199"/>
              <a:gd name="T5" fmla="*/ 471 h 553"/>
              <a:gd name="T6" fmla="*/ 58 w 199"/>
              <a:gd name="T7" fmla="*/ 508 h 553"/>
              <a:gd name="T8" fmla="*/ 100 w 199"/>
              <a:gd name="T9" fmla="*/ 553 h 553"/>
              <a:gd name="T10" fmla="*/ 141 w 199"/>
              <a:gd name="T11" fmla="*/ 508 h 553"/>
              <a:gd name="T12" fmla="*/ 167 w 199"/>
              <a:gd name="T13" fmla="*/ 471 h 553"/>
              <a:gd name="T14" fmla="*/ 99 w 199"/>
              <a:gd name="T15" fmla="*/ 349 h 553"/>
              <a:gd name="T16" fmla="*/ 100 w 199"/>
              <a:gd name="T17" fmla="*/ 0 h 553"/>
              <a:gd name="T18" fmla="*/ 58 w 199"/>
              <a:gd name="T19" fmla="*/ 45 h 553"/>
              <a:gd name="T20" fmla="*/ 30 w 199"/>
              <a:gd name="T21" fmla="*/ 86 h 553"/>
              <a:gd name="T22" fmla="*/ 98 w 199"/>
              <a:gd name="T23" fmla="*/ 204 h 553"/>
              <a:gd name="T24" fmla="*/ 101 w 199"/>
              <a:gd name="T25" fmla="*/ 204 h 553"/>
              <a:gd name="T26" fmla="*/ 162 w 199"/>
              <a:gd name="T27" fmla="*/ 175 h 553"/>
              <a:gd name="T28" fmla="*/ 169 w 199"/>
              <a:gd name="T29" fmla="*/ 86 h 553"/>
              <a:gd name="T30" fmla="*/ 141 w 199"/>
              <a:gd name="T31" fmla="*/ 45 h 553"/>
              <a:gd name="T32" fmla="*/ 100 w 199"/>
              <a:gd name="T33" fmla="*/ 0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9" h="553">
                <a:moveTo>
                  <a:pt x="99" y="349"/>
                </a:moveTo>
                <a:cubicBezTo>
                  <a:pt x="97" y="349"/>
                  <a:pt x="96" y="349"/>
                  <a:pt x="94" y="349"/>
                </a:cubicBezTo>
                <a:cubicBezTo>
                  <a:pt x="36" y="354"/>
                  <a:pt x="1" y="419"/>
                  <a:pt x="32" y="471"/>
                </a:cubicBezTo>
                <a:cubicBezTo>
                  <a:pt x="40" y="484"/>
                  <a:pt x="49" y="496"/>
                  <a:pt x="58" y="508"/>
                </a:cubicBezTo>
                <a:cubicBezTo>
                  <a:pt x="71" y="524"/>
                  <a:pt x="85" y="539"/>
                  <a:pt x="100" y="553"/>
                </a:cubicBezTo>
                <a:cubicBezTo>
                  <a:pt x="115" y="539"/>
                  <a:pt x="129" y="524"/>
                  <a:pt x="141" y="508"/>
                </a:cubicBezTo>
                <a:cubicBezTo>
                  <a:pt x="150" y="496"/>
                  <a:pt x="159" y="484"/>
                  <a:pt x="167" y="471"/>
                </a:cubicBezTo>
                <a:cubicBezTo>
                  <a:pt x="199" y="417"/>
                  <a:pt x="161" y="349"/>
                  <a:pt x="99" y="349"/>
                </a:cubicBezTo>
                <a:moveTo>
                  <a:pt x="100" y="0"/>
                </a:moveTo>
                <a:cubicBezTo>
                  <a:pt x="85" y="14"/>
                  <a:pt x="71" y="29"/>
                  <a:pt x="58" y="45"/>
                </a:cubicBezTo>
                <a:cubicBezTo>
                  <a:pt x="48" y="58"/>
                  <a:pt x="39" y="72"/>
                  <a:pt x="30" y="86"/>
                </a:cubicBezTo>
                <a:cubicBezTo>
                  <a:pt x="0" y="138"/>
                  <a:pt x="38" y="204"/>
                  <a:pt x="98" y="204"/>
                </a:cubicBezTo>
                <a:cubicBezTo>
                  <a:pt x="101" y="204"/>
                  <a:pt x="101" y="204"/>
                  <a:pt x="101" y="204"/>
                </a:cubicBezTo>
                <a:cubicBezTo>
                  <a:pt x="125" y="204"/>
                  <a:pt x="147" y="193"/>
                  <a:pt x="162" y="175"/>
                </a:cubicBezTo>
                <a:cubicBezTo>
                  <a:pt x="182" y="151"/>
                  <a:pt x="187" y="116"/>
                  <a:pt x="169" y="86"/>
                </a:cubicBezTo>
                <a:cubicBezTo>
                  <a:pt x="161" y="72"/>
                  <a:pt x="151" y="58"/>
                  <a:pt x="141" y="45"/>
                </a:cubicBezTo>
                <a:cubicBezTo>
                  <a:pt x="129" y="29"/>
                  <a:pt x="115" y="14"/>
                  <a:pt x="100" y="0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917951" y="4462463"/>
            <a:ext cx="1428750" cy="328613"/>
          </a:xfrm>
          <a:custGeom>
            <a:avLst/>
            <a:gdLst>
              <a:gd name="T0" fmla="*/ 506 w 506"/>
              <a:gd name="T1" fmla="*/ 7 h 116"/>
              <a:gd name="T2" fmla="*/ 418 w 506"/>
              <a:gd name="T3" fmla="*/ 45 h 116"/>
              <a:gd name="T4" fmla="*/ 429 w 506"/>
              <a:gd name="T5" fmla="*/ 58 h 116"/>
              <a:gd name="T6" fmla="*/ 221 w 506"/>
              <a:gd name="T7" fmla="*/ 103 h 116"/>
              <a:gd name="T8" fmla="*/ 11 w 506"/>
              <a:gd name="T9" fmla="*/ 3 h 116"/>
              <a:gd name="T10" fmla="*/ 3 w 506"/>
              <a:gd name="T11" fmla="*/ 3 h 116"/>
              <a:gd name="T12" fmla="*/ 3 w 506"/>
              <a:gd name="T13" fmla="*/ 11 h 116"/>
              <a:gd name="T14" fmla="*/ 220 w 506"/>
              <a:gd name="T15" fmla="*/ 114 h 116"/>
              <a:gd name="T16" fmla="*/ 256 w 506"/>
              <a:gd name="T17" fmla="*/ 116 h 116"/>
              <a:gd name="T18" fmla="*/ 436 w 506"/>
              <a:gd name="T19" fmla="*/ 68 h 116"/>
              <a:gd name="T20" fmla="*/ 449 w 506"/>
              <a:gd name="T21" fmla="*/ 84 h 116"/>
              <a:gd name="T22" fmla="*/ 506 w 506"/>
              <a:gd name="T23" fmla="*/ 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06" h="116">
                <a:moveTo>
                  <a:pt x="506" y="7"/>
                </a:moveTo>
                <a:cubicBezTo>
                  <a:pt x="418" y="45"/>
                  <a:pt x="418" y="45"/>
                  <a:pt x="418" y="45"/>
                </a:cubicBezTo>
                <a:cubicBezTo>
                  <a:pt x="429" y="58"/>
                  <a:pt x="429" y="58"/>
                  <a:pt x="429" y="58"/>
                </a:cubicBezTo>
                <a:cubicBezTo>
                  <a:pt x="367" y="94"/>
                  <a:pt x="293" y="110"/>
                  <a:pt x="221" y="103"/>
                </a:cubicBezTo>
                <a:cubicBezTo>
                  <a:pt x="142" y="95"/>
                  <a:pt x="68" y="59"/>
                  <a:pt x="11" y="3"/>
                </a:cubicBezTo>
                <a:cubicBezTo>
                  <a:pt x="9" y="0"/>
                  <a:pt x="5" y="0"/>
                  <a:pt x="3" y="3"/>
                </a:cubicBezTo>
                <a:cubicBezTo>
                  <a:pt x="0" y="5"/>
                  <a:pt x="0" y="9"/>
                  <a:pt x="3" y="11"/>
                </a:cubicBezTo>
                <a:cubicBezTo>
                  <a:pt x="61" y="69"/>
                  <a:pt x="138" y="106"/>
                  <a:pt x="220" y="114"/>
                </a:cubicBezTo>
                <a:cubicBezTo>
                  <a:pt x="232" y="116"/>
                  <a:pt x="244" y="116"/>
                  <a:pt x="256" y="116"/>
                </a:cubicBezTo>
                <a:cubicBezTo>
                  <a:pt x="319" y="116"/>
                  <a:pt x="382" y="100"/>
                  <a:pt x="436" y="68"/>
                </a:cubicBezTo>
                <a:cubicBezTo>
                  <a:pt x="449" y="84"/>
                  <a:pt x="449" y="84"/>
                  <a:pt x="449" y="84"/>
                </a:cubicBezTo>
                <a:lnTo>
                  <a:pt x="506" y="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799263" y="4462463"/>
            <a:ext cx="1430338" cy="328613"/>
          </a:xfrm>
          <a:custGeom>
            <a:avLst/>
            <a:gdLst>
              <a:gd name="T0" fmla="*/ 506 w 506"/>
              <a:gd name="T1" fmla="*/ 7 h 116"/>
              <a:gd name="T2" fmla="*/ 418 w 506"/>
              <a:gd name="T3" fmla="*/ 45 h 116"/>
              <a:gd name="T4" fmla="*/ 429 w 506"/>
              <a:gd name="T5" fmla="*/ 58 h 116"/>
              <a:gd name="T6" fmla="*/ 221 w 506"/>
              <a:gd name="T7" fmla="*/ 103 h 116"/>
              <a:gd name="T8" fmla="*/ 11 w 506"/>
              <a:gd name="T9" fmla="*/ 3 h 116"/>
              <a:gd name="T10" fmla="*/ 2 w 506"/>
              <a:gd name="T11" fmla="*/ 3 h 116"/>
              <a:gd name="T12" fmla="*/ 2 w 506"/>
              <a:gd name="T13" fmla="*/ 11 h 116"/>
              <a:gd name="T14" fmla="*/ 220 w 506"/>
              <a:gd name="T15" fmla="*/ 114 h 116"/>
              <a:gd name="T16" fmla="*/ 256 w 506"/>
              <a:gd name="T17" fmla="*/ 116 h 116"/>
              <a:gd name="T18" fmla="*/ 436 w 506"/>
              <a:gd name="T19" fmla="*/ 68 h 116"/>
              <a:gd name="T20" fmla="*/ 448 w 506"/>
              <a:gd name="T21" fmla="*/ 84 h 116"/>
              <a:gd name="T22" fmla="*/ 506 w 506"/>
              <a:gd name="T23" fmla="*/ 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06" h="116">
                <a:moveTo>
                  <a:pt x="506" y="7"/>
                </a:moveTo>
                <a:cubicBezTo>
                  <a:pt x="418" y="45"/>
                  <a:pt x="418" y="45"/>
                  <a:pt x="418" y="45"/>
                </a:cubicBezTo>
                <a:cubicBezTo>
                  <a:pt x="429" y="58"/>
                  <a:pt x="429" y="58"/>
                  <a:pt x="429" y="58"/>
                </a:cubicBezTo>
                <a:cubicBezTo>
                  <a:pt x="366" y="94"/>
                  <a:pt x="293" y="110"/>
                  <a:pt x="221" y="103"/>
                </a:cubicBezTo>
                <a:cubicBezTo>
                  <a:pt x="142" y="95"/>
                  <a:pt x="67" y="59"/>
                  <a:pt x="11" y="3"/>
                </a:cubicBezTo>
                <a:cubicBezTo>
                  <a:pt x="9" y="0"/>
                  <a:pt x="5" y="0"/>
                  <a:pt x="2" y="3"/>
                </a:cubicBezTo>
                <a:cubicBezTo>
                  <a:pt x="0" y="5"/>
                  <a:pt x="0" y="9"/>
                  <a:pt x="2" y="11"/>
                </a:cubicBezTo>
                <a:cubicBezTo>
                  <a:pt x="61" y="69"/>
                  <a:pt x="138" y="106"/>
                  <a:pt x="220" y="114"/>
                </a:cubicBezTo>
                <a:cubicBezTo>
                  <a:pt x="232" y="116"/>
                  <a:pt x="244" y="116"/>
                  <a:pt x="256" y="116"/>
                </a:cubicBezTo>
                <a:cubicBezTo>
                  <a:pt x="319" y="116"/>
                  <a:pt x="382" y="100"/>
                  <a:pt x="436" y="68"/>
                </a:cubicBezTo>
                <a:cubicBezTo>
                  <a:pt x="448" y="84"/>
                  <a:pt x="448" y="84"/>
                  <a:pt x="448" y="84"/>
                </a:cubicBezTo>
                <a:lnTo>
                  <a:pt x="506" y="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370513" y="2157413"/>
            <a:ext cx="1428750" cy="342900"/>
          </a:xfrm>
          <a:custGeom>
            <a:avLst/>
            <a:gdLst>
              <a:gd name="T0" fmla="*/ 506 w 506"/>
              <a:gd name="T1" fmla="*/ 115 h 121"/>
              <a:gd name="T2" fmla="*/ 448 w 506"/>
              <a:gd name="T3" fmla="*/ 39 h 121"/>
              <a:gd name="T4" fmla="*/ 436 w 506"/>
              <a:gd name="T5" fmla="*/ 54 h 121"/>
              <a:gd name="T6" fmla="*/ 220 w 506"/>
              <a:gd name="T7" fmla="*/ 8 h 121"/>
              <a:gd name="T8" fmla="*/ 2 w 506"/>
              <a:gd name="T9" fmla="*/ 111 h 121"/>
              <a:gd name="T10" fmla="*/ 2 w 506"/>
              <a:gd name="T11" fmla="*/ 119 h 121"/>
              <a:gd name="T12" fmla="*/ 7 w 506"/>
              <a:gd name="T13" fmla="*/ 121 h 121"/>
              <a:gd name="T14" fmla="*/ 11 w 506"/>
              <a:gd name="T15" fmla="*/ 119 h 121"/>
              <a:gd name="T16" fmla="*/ 221 w 506"/>
              <a:gd name="T17" fmla="*/ 19 h 121"/>
              <a:gd name="T18" fmla="*/ 429 w 506"/>
              <a:gd name="T19" fmla="*/ 64 h 121"/>
              <a:gd name="T20" fmla="*/ 418 w 506"/>
              <a:gd name="T21" fmla="*/ 77 h 121"/>
              <a:gd name="T22" fmla="*/ 506 w 506"/>
              <a:gd name="T23" fmla="*/ 115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06" h="121">
                <a:moveTo>
                  <a:pt x="506" y="115"/>
                </a:moveTo>
                <a:cubicBezTo>
                  <a:pt x="448" y="39"/>
                  <a:pt x="448" y="39"/>
                  <a:pt x="448" y="39"/>
                </a:cubicBezTo>
                <a:cubicBezTo>
                  <a:pt x="436" y="54"/>
                  <a:pt x="436" y="54"/>
                  <a:pt x="436" y="54"/>
                </a:cubicBezTo>
                <a:cubicBezTo>
                  <a:pt x="371" y="16"/>
                  <a:pt x="295" y="0"/>
                  <a:pt x="220" y="8"/>
                </a:cubicBezTo>
                <a:cubicBezTo>
                  <a:pt x="138" y="16"/>
                  <a:pt x="61" y="53"/>
                  <a:pt x="2" y="111"/>
                </a:cubicBezTo>
                <a:cubicBezTo>
                  <a:pt x="0" y="113"/>
                  <a:pt x="0" y="117"/>
                  <a:pt x="2" y="119"/>
                </a:cubicBezTo>
                <a:cubicBezTo>
                  <a:pt x="4" y="121"/>
                  <a:pt x="5" y="121"/>
                  <a:pt x="7" y="121"/>
                </a:cubicBezTo>
                <a:cubicBezTo>
                  <a:pt x="8" y="121"/>
                  <a:pt x="10" y="121"/>
                  <a:pt x="11" y="119"/>
                </a:cubicBezTo>
                <a:cubicBezTo>
                  <a:pt x="67" y="63"/>
                  <a:pt x="142" y="27"/>
                  <a:pt x="221" y="19"/>
                </a:cubicBezTo>
                <a:cubicBezTo>
                  <a:pt x="293" y="12"/>
                  <a:pt x="366" y="28"/>
                  <a:pt x="429" y="64"/>
                </a:cubicBezTo>
                <a:cubicBezTo>
                  <a:pt x="418" y="77"/>
                  <a:pt x="418" y="77"/>
                  <a:pt x="418" y="77"/>
                </a:cubicBezTo>
                <a:lnTo>
                  <a:pt x="506" y="11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438274" y="3196022"/>
            <a:ext cx="428990" cy="626986"/>
            <a:chOff x="6258454" y="3849160"/>
            <a:chExt cx="330200" cy="482600"/>
          </a:xfrm>
          <a:solidFill>
            <a:schemeClr val="accent1"/>
          </a:solidFill>
        </p:grpSpPr>
        <p:sp>
          <p:nvSpPr>
            <p:cNvPr id="15" name="Freeform 35"/>
            <p:cNvSpPr>
              <a:spLocks noEditPoints="1"/>
            </p:cNvSpPr>
            <p:nvPr/>
          </p:nvSpPr>
          <p:spPr bwMode="auto">
            <a:xfrm>
              <a:off x="6258454" y="3849160"/>
              <a:ext cx="330200" cy="482600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36"/>
            <p:cNvSpPr>
              <a:spLocks/>
            </p:cNvSpPr>
            <p:nvPr/>
          </p:nvSpPr>
          <p:spPr bwMode="auto">
            <a:xfrm>
              <a:off x="6333066" y="3925360"/>
              <a:ext cx="96837" cy="96838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783538" y="3175499"/>
            <a:ext cx="624922" cy="527988"/>
            <a:chOff x="8106304" y="2931585"/>
            <a:chExt cx="481012" cy="406400"/>
          </a:xfrm>
          <a:solidFill>
            <a:schemeClr val="accent2"/>
          </a:solidFill>
        </p:grpSpPr>
        <p:sp>
          <p:nvSpPr>
            <p:cNvPr id="18" name="Freeform 42"/>
            <p:cNvSpPr>
              <a:spLocks noEditPoints="1"/>
            </p:cNvSpPr>
            <p:nvPr/>
          </p:nvSpPr>
          <p:spPr bwMode="auto">
            <a:xfrm>
              <a:off x="8226954" y="3037947"/>
              <a:ext cx="241300" cy="239713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50 w 64"/>
                <a:gd name="T11" fmla="*/ 48 h 64"/>
                <a:gd name="T12" fmla="*/ 16 w 64"/>
                <a:gd name="T13" fmla="*/ 50 h 64"/>
                <a:gd name="T14" fmla="*/ 14 w 64"/>
                <a:gd name="T15" fmla="*/ 16 h 64"/>
                <a:gd name="T16" fmla="*/ 48 w 64"/>
                <a:gd name="T17" fmla="*/ 14 h 64"/>
                <a:gd name="T18" fmla="*/ 50 w 64"/>
                <a:gd name="T1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50" y="48"/>
                  </a:moveTo>
                  <a:cubicBezTo>
                    <a:pt x="42" y="58"/>
                    <a:pt x="26" y="59"/>
                    <a:pt x="16" y="50"/>
                  </a:cubicBezTo>
                  <a:cubicBezTo>
                    <a:pt x="6" y="42"/>
                    <a:pt x="5" y="26"/>
                    <a:pt x="14" y="16"/>
                  </a:cubicBezTo>
                  <a:cubicBezTo>
                    <a:pt x="22" y="6"/>
                    <a:pt x="38" y="5"/>
                    <a:pt x="48" y="14"/>
                  </a:cubicBezTo>
                  <a:cubicBezTo>
                    <a:pt x="58" y="22"/>
                    <a:pt x="59" y="38"/>
                    <a:pt x="50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43"/>
            <p:cNvSpPr>
              <a:spLocks/>
            </p:cNvSpPr>
            <p:nvPr/>
          </p:nvSpPr>
          <p:spPr bwMode="auto">
            <a:xfrm>
              <a:off x="8287279" y="3096685"/>
              <a:ext cx="68262" cy="68263"/>
            </a:xfrm>
            <a:custGeom>
              <a:avLst/>
              <a:gdLst>
                <a:gd name="T0" fmla="*/ 16 w 18"/>
                <a:gd name="T1" fmla="*/ 0 h 18"/>
                <a:gd name="T2" fmla="*/ 0 w 18"/>
                <a:gd name="T3" fmla="*/ 16 h 18"/>
                <a:gd name="T4" fmla="*/ 0 w 18"/>
                <a:gd name="T5" fmla="*/ 16 h 18"/>
                <a:gd name="T6" fmla="*/ 2 w 18"/>
                <a:gd name="T7" fmla="*/ 18 h 18"/>
                <a:gd name="T8" fmla="*/ 4 w 18"/>
                <a:gd name="T9" fmla="*/ 16 h 18"/>
                <a:gd name="T10" fmla="*/ 4 w 18"/>
                <a:gd name="T11" fmla="*/ 16 h 18"/>
                <a:gd name="T12" fmla="*/ 16 w 18"/>
                <a:gd name="T13" fmla="*/ 4 h 18"/>
                <a:gd name="T14" fmla="*/ 18 w 18"/>
                <a:gd name="T15" fmla="*/ 2 h 18"/>
                <a:gd name="T16" fmla="*/ 16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44"/>
            <p:cNvSpPr>
              <a:spLocks noEditPoints="1"/>
            </p:cNvSpPr>
            <p:nvPr/>
          </p:nvSpPr>
          <p:spPr bwMode="auto">
            <a:xfrm>
              <a:off x="8106304" y="2931585"/>
              <a:ext cx="481012" cy="406400"/>
            </a:xfrm>
            <a:custGeom>
              <a:avLst/>
              <a:gdLst>
                <a:gd name="T0" fmla="*/ 118 w 128"/>
                <a:gd name="T1" fmla="*/ 24 h 108"/>
                <a:gd name="T2" fmla="*/ 101 w 128"/>
                <a:gd name="T3" fmla="*/ 21 h 108"/>
                <a:gd name="T4" fmla="*/ 95 w 128"/>
                <a:gd name="T5" fmla="*/ 8 h 108"/>
                <a:gd name="T6" fmla="*/ 84 w 128"/>
                <a:gd name="T7" fmla="*/ 0 h 108"/>
                <a:gd name="T8" fmla="*/ 44 w 128"/>
                <a:gd name="T9" fmla="*/ 0 h 108"/>
                <a:gd name="T10" fmla="*/ 33 w 128"/>
                <a:gd name="T11" fmla="*/ 8 h 108"/>
                <a:gd name="T12" fmla="*/ 27 w 128"/>
                <a:gd name="T13" fmla="*/ 21 h 108"/>
                <a:gd name="T14" fmla="*/ 10 w 128"/>
                <a:gd name="T15" fmla="*/ 24 h 108"/>
                <a:gd name="T16" fmla="*/ 0 w 128"/>
                <a:gd name="T17" fmla="*/ 36 h 108"/>
                <a:gd name="T18" fmla="*/ 0 w 128"/>
                <a:gd name="T19" fmla="*/ 96 h 108"/>
                <a:gd name="T20" fmla="*/ 12 w 128"/>
                <a:gd name="T21" fmla="*/ 108 h 108"/>
                <a:gd name="T22" fmla="*/ 116 w 128"/>
                <a:gd name="T23" fmla="*/ 108 h 108"/>
                <a:gd name="T24" fmla="*/ 128 w 128"/>
                <a:gd name="T25" fmla="*/ 96 h 108"/>
                <a:gd name="T26" fmla="*/ 128 w 128"/>
                <a:gd name="T27" fmla="*/ 36 h 108"/>
                <a:gd name="T28" fmla="*/ 118 w 128"/>
                <a:gd name="T29" fmla="*/ 24 h 108"/>
                <a:gd name="T30" fmla="*/ 120 w 128"/>
                <a:gd name="T31" fmla="*/ 96 h 108"/>
                <a:gd name="T32" fmla="*/ 116 w 128"/>
                <a:gd name="T33" fmla="*/ 100 h 108"/>
                <a:gd name="T34" fmla="*/ 12 w 128"/>
                <a:gd name="T35" fmla="*/ 100 h 108"/>
                <a:gd name="T36" fmla="*/ 8 w 128"/>
                <a:gd name="T37" fmla="*/ 96 h 108"/>
                <a:gd name="T38" fmla="*/ 8 w 128"/>
                <a:gd name="T39" fmla="*/ 36 h 108"/>
                <a:gd name="T40" fmla="*/ 11 w 128"/>
                <a:gd name="T41" fmla="*/ 32 h 108"/>
                <a:gd name="T42" fmla="*/ 33 w 128"/>
                <a:gd name="T43" fmla="*/ 28 h 108"/>
                <a:gd name="T44" fmla="*/ 40 w 128"/>
                <a:gd name="T45" fmla="*/ 11 h 108"/>
                <a:gd name="T46" fmla="*/ 44 w 128"/>
                <a:gd name="T47" fmla="*/ 8 h 108"/>
                <a:gd name="T48" fmla="*/ 84 w 128"/>
                <a:gd name="T49" fmla="*/ 8 h 108"/>
                <a:gd name="T50" fmla="*/ 88 w 128"/>
                <a:gd name="T51" fmla="*/ 11 h 108"/>
                <a:gd name="T52" fmla="*/ 95 w 128"/>
                <a:gd name="T53" fmla="*/ 28 h 108"/>
                <a:gd name="T54" fmla="*/ 117 w 128"/>
                <a:gd name="T55" fmla="*/ 32 h 108"/>
                <a:gd name="T56" fmla="*/ 120 w 128"/>
                <a:gd name="T57" fmla="*/ 36 h 108"/>
                <a:gd name="T58" fmla="*/ 120 w 128"/>
                <a:gd name="T59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" h="108">
                  <a:moveTo>
                    <a:pt x="118" y="24"/>
                  </a:moveTo>
                  <a:cubicBezTo>
                    <a:pt x="101" y="21"/>
                    <a:pt x="101" y="21"/>
                    <a:pt x="101" y="21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3" y="3"/>
                    <a:pt x="89" y="0"/>
                    <a:pt x="8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9" y="0"/>
                    <a:pt x="35" y="3"/>
                    <a:pt x="33" y="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4" y="25"/>
                    <a:pt x="0" y="30"/>
                    <a:pt x="0" y="3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23" y="108"/>
                    <a:pt x="128" y="103"/>
                    <a:pt x="128" y="96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8" y="30"/>
                    <a:pt x="124" y="25"/>
                    <a:pt x="118" y="24"/>
                  </a:cubicBezTo>
                  <a:close/>
                  <a:moveTo>
                    <a:pt x="120" y="96"/>
                  </a:moveTo>
                  <a:cubicBezTo>
                    <a:pt x="120" y="98"/>
                    <a:pt x="118" y="100"/>
                    <a:pt x="116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0" y="100"/>
                    <a:pt x="8" y="98"/>
                    <a:pt x="8" y="9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4"/>
                    <a:pt x="9" y="32"/>
                    <a:pt x="11" y="32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9"/>
                    <a:pt x="42" y="8"/>
                    <a:pt x="4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6" y="8"/>
                    <a:pt x="87" y="9"/>
                    <a:pt x="88" y="11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9" y="32"/>
                    <a:pt x="120" y="34"/>
                    <a:pt x="120" y="36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1" name="Freeform 34"/>
          <p:cNvSpPr>
            <a:spLocks noEditPoints="1"/>
          </p:cNvSpPr>
          <p:nvPr/>
        </p:nvSpPr>
        <p:spPr bwMode="auto">
          <a:xfrm>
            <a:off x="7253288" y="3196022"/>
            <a:ext cx="645548" cy="626986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" name="TextBox 21"/>
          <p:cNvSpPr txBox="1"/>
          <p:nvPr/>
        </p:nvSpPr>
        <p:spPr>
          <a:xfrm>
            <a:off x="8655119" y="2913280"/>
            <a:ext cx="1901482" cy="418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 Text Here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655119" y="3331728"/>
            <a:ext cx="3117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20903" y="2913280"/>
            <a:ext cx="1901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 Text Here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10956" y="3331728"/>
            <a:ext cx="3117160" cy="60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45259" y="4702324"/>
            <a:ext cx="1901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 Text Here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37420" y="5120772"/>
            <a:ext cx="3117160" cy="60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72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6539" y="1848678"/>
            <a:ext cx="5618922" cy="3160644"/>
          </a:xfrm>
          <a:prstGeom prst="rect">
            <a:avLst/>
          </a:prstGeom>
          <a:solidFill>
            <a:schemeClr val="bg1">
              <a:alpha val="8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69885" y="2184186"/>
            <a:ext cx="4652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Your </a:t>
            </a:r>
            <a:r>
              <a:rPr lang="en-US" sz="3600" b="1" dirty="0">
                <a:solidFill>
                  <a:schemeClr val="accent1"/>
                </a:solidFill>
                <a:latin typeface="+mj-lt"/>
              </a:rPr>
              <a:t>BEST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Company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4621" y="2889026"/>
            <a:ext cx="2582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Strat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Awesome Your Presentation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525078" y="3495287"/>
            <a:ext cx="51418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is not simply random text. It has roots in a piece of classical Latin literature from 45 BC, making it over 2000 years old.</a:t>
            </a:r>
          </a:p>
        </p:txBody>
      </p:sp>
      <p:pic>
        <p:nvPicPr>
          <p:cNvPr id="8" name="Picture Placeholder 7" descr="A person sitting at a computer&#10;&#10;Description automatically generated">
            <a:extLst>
              <a:ext uri="{FF2B5EF4-FFF2-40B4-BE49-F238E27FC236}">
                <a16:creationId xmlns:a16="http://schemas.microsoft.com/office/drawing/2014/main" id="{CEF65F47-9887-664C-B7EA-5A045FD82E4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" r="7278"/>
          <a:stretch>
            <a:fillRect/>
          </a:stretch>
        </p:blipFill>
        <p:spPr>
          <a:xfrm>
            <a:off x="1354138" y="722313"/>
            <a:ext cx="9623425" cy="5413375"/>
          </a:xfrm>
        </p:spPr>
      </p:pic>
    </p:spTree>
    <p:extLst>
      <p:ext uri="{BB962C8B-B14F-4D97-AF65-F5344CB8AC3E}">
        <p14:creationId xmlns:p14="http://schemas.microsoft.com/office/powerpoint/2010/main" val="8628091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5980" y="450574"/>
            <a:ext cx="50000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Infographic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Element</a:t>
            </a:r>
            <a:endParaRPr lang="en-US" sz="4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572794" y="2278063"/>
            <a:ext cx="1228725" cy="2601913"/>
          </a:xfrm>
          <a:custGeom>
            <a:avLst/>
            <a:gdLst>
              <a:gd name="T0" fmla="*/ 276 w 297"/>
              <a:gd name="T1" fmla="*/ 590 h 629"/>
              <a:gd name="T2" fmla="*/ 210 w 297"/>
              <a:gd name="T3" fmla="*/ 629 h 629"/>
              <a:gd name="T4" fmla="*/ 172 w 297"/>
              <a:gd name="T5" fmla="*/ 618 h 629"/>
              <a:gd name="T6" fmla="*/ 0 w 297"/>
              <a:gd name="T7" fmla="*/ 320 h 629"/>
              <a:gd name="T8" fmla="*/ 172 w 297"/>
              <a:gd name="T9" fmla="*/ 22 h 629"/>
              <a:gd name="T10" fmla="*/ 276 w 297"/>
              <a:gd name="T11" fmla="*/ 49 h 629"/>
              <a:gd name="T12" fmla="*/ 248 w 297"/>
              <a:gd name="T13" fmla="*/ 154 h 629"/>
              <a:gd name="T14" fmla="*/ 152 w 297"/>
              <a:gd name="T15" fmla="*/ 320 h 629"/>
              <a:gd name="T16" fmla="*/ 248 w 297"/>
              <a:gd name="T17" fmla="*/ 486 h 629"/>
              <a:gd name="T18" fmla="*/ 276 w 297"/>
              <a:gd name="T19" fmla="*/ 590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7" h="629">
                <a:moveTo>
                  <a:pt x="276" y="590"/>
                </a:moveTo>
                <a:cubicBezTo>
                  <a:pt x="262" y="615"/>
                  <a:pt x="236" y="629"/>
                  <a:pt x="210" y="629"/>
                </a:cubicBezTo>
                <a:cubicBezTo>
                  <a:pt x="197" y="629"/>
                  <a:pt x="184" y="625"/>
                  <a:pt x="172" y="618"/>
                </a:cubicBezTo>
                <a:cubicBezTo>
                  <a:pt x="64" y="556"/>
                  <a:pt x="0" y="445"/>
                  <a:pt x="0" y="320"/>
                </a:cubicBezTo>
                <a:cubicBezTo>
                  <a:pt x="0" y="195"/>
                  <a:pt x="64" y="84"/>
                  <a:pt x="172" y="22"/>
                </a:cubicBezTo>
                <a:cubicBezTo>
                  <a:pt x="209" y="0"/>
                  <a:pt x="255" y="13"/>
                  <a:pt x="276" y="49"/>
                </a:cubicBezTo>
                <a:cubicBezTo>
                  <a:pt x="297" y="86"/>
                  <a:pt x="285" y="132"/>
                  <a:pt x="248" y="154"/>
                </a:cubicBezTo>
                <a:cubicBezTo>
                  <a:pt x="188" y="188"/>
                  <a:pt x="152" y="250"/>
                  <a:pt x="152" y="320"/>
                </a:cubicBezTo>
                <a:cubicBezTo>
                  <a:pt x="152" y="389"/>
                  <a:pt x="188" y="452"/>
                  <a:pt x="248" y="486"/>
                </a:cubicBezTo>
                <a:cubicBezTo>
                  <a:pt x="285" y="507"/>
                  <a:pt x="297" y="554"/>
                  <a:pt x="276" y="5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082382" y="3286125"/>
            <a:ext cx="2341563" cy="1741488"/>
          </a:xfrm>
          <a:custGeom>
            <a:avLst/>
            <a:gdLst>
              <a:gd name="T0" fmla="*/ 221 w 566"/>
              <a:gd name="T1" fmla="*/ 421 h 421"/>
              <a:gd name="T2" fmla="*/ 49 w 566"/>
              <a:gd name="T3" fmla="*/ 374 h 421"/>
              <a:gd name="T4" fmla="*/ 21 w 566"/>
              <a:gd name="T5" fmla="*/ 270 h 421"/>
              <a:gd name="T6" fmla="*/ 125 w 566"/>
              <a:gd name="T7" fmla="*/ 242 h 421"/>
              <a:gd name="T8" fmla="*/ 317 w 566"/>
              <a:gd name="T9" fmla="*/ 242 h 421"/>
              <a:gd name="T10" fmla="*/ 413 w 566"/>
              <a:gd name="T11" fmla="*/ 76 h 421"/>
              <a:gd name="T12" fmla="*/ 490 w 566"/>
              <a:gd name="T13" fmla="*/ 0 h 421"/>
              <a:gd name="T14" fmla="*/ 566 w 566"/>
              <a:gd name="T15" fmla="*/ 76 h 421"/>
              <a:gd name="T16" fmla="*/ 394 w 566"/>
              <a:gd name="T17" fmla="*/ 374 h 421"/>
              <a:gd name="T18" fmla="*/ 221 w 566"/>
              <a:gd name="T19" fmla="*/ 421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66" h="421">
                <a:moveTo>
                  <a:pt x="221" y="421"/>
                </a:moveTo>
                <a:cubicBezTo>
                  <a:pt x="162" y="421"/>
                  <a:pt x="103" y="406"/>
                  <a:pt x="49" y="374"/>
                </a:cubicBezTo>
                <a:cubicBezTo>
                  <a:pt x="13" y="353"/>
                  <a:pt x="0" y="307"/>
                  <a:pt x="21" y="270"/>
                </a:cubicBezTo>
                <a:cubicBezTo>
                  <a:pt x="42" y="234"/>
                  <a:pt x="89" y="221"/>
                  <a:pt x="125" y="242"/>
                </a:cubicBezTo>
                <a:cubicBezTo>
                  <a:pt x="185" y="277"/>
                  <a:pt x="257" y="277"/>
                  <a:pt x="317" y="242"/>
                </a:cubicBezTo>
                <a:cubicBezTo>
                  <a:pt x="378" y="208"/>
                  <a:pt x="413" y="145"/>
                  <a:pt x="413" y="76"/>
                </a:cubicBezTo>
                <a:cubicBezTo>
                  <a:pt x="413" y="34"/>
                  <a:pt x="448" y="0"/>
                  <a:pt x="490" y="0"/>
                </a:cubicBezTo>
                <a:cubicBezTo>
                  <a:pt x="532" y="0"/>
                  <a:pt x="566" y="34"/>
                  <a:pt x="566" y="76"/>
                </a:cubicBezTo>
                <a:cubicBezTo>
                  <a:pt x="566" y="201"/>
                  <a:pt x="502" y="312"/>
                  <a:pt x="394" y="374"/>
                </a:cubicBezTo>
                <a:cubicBezTo>
                  <a:pt x="340" y="406"/>
                  <a:pt x="281" y="421"/>
                  <a:pt x="221" y="42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283994" y="2108200"/>
            <a:ext cx="2139950" cy="1806575"/>
          </a:xfrm>
          <a:custGeom>
            <a:avLst/>
            <a:gdLst>
              <a:gd name="T0" fmla="*/ 517 w 517"/>
              <a:gd name="T1" fmla="*/ 361 h 437"/>
              <a:gd name="T2" fmla="*/ 441 w 517"/>
              <a:gd name="T3" fmla="*/ 437 h 437"/>
              <a:gd name="T4" fmla="*/ 364 w 517"/>
              <a:gd name="T5" fmla="*/ 361 h 437"/>
              <a:gd name="T6" fmla="*/ 268 w 517"/>
              <a:gd name="T7" fmla="*/ 195 h 437"/>
              <a:gd name="T8" fmla="*/ 76 w 517"/>
              <a:gd name="T9" fmla="*/ 195 h 437"/>
              <a:gd name="T10" fmla="*/ 104 w 517"/>
              <a:gd name="T11" fmla="*/ 90 h 437"/>
              <a:gd name="T12" fmla="*/ 0 w 517"/>
              <a:gd name="T13" fmla="*/ 63 h 437"/>
              <a:gd name="T14" fmla="*/ 345 w 517"/>
              <a:gd name="T15" fmla="*/ 63 h 437"/>
              <a:gd name="T16" fmla="*/ 517 w 517"/>
              <a:gd name="T17" fmla="*/ 361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7" h="437">
                <a:moveTo>
                  <a:pt x="517" y="361"/>
                </a:moveTo>
                <a:cubicBezTo>
                  <a:pt x="517" y="403"/>
                  <a:pt x="483" y="437"/>
                  <a:pt x="441" y="437"/>
                </a:cubicBezTo>
                <a:cubicBezTo>
                  <a:pt x="399" y="437"/>
                  <a:pt x="364" y="403"/>
                  <a:pt x="364" y="361"/>
                </a:cubicBezTo>
                <a:cubicBezTo>
                  <a:pt x="364" y="291"/>
                  <a:pt x="329" y="229"/>
                  <a:pt x="268" y="195"/>
                </a:cubicBezTo>
                <a:cubicBezTo>
                  <a:pt x="208" y="160"/>
                  <a:pt x="136" y="160"/>
                  <a:pt x="76" y="195"/>
                </a:cubicBezTo>
                <a:cubicBezTo>
                  <a:pt x="113" y="173"/>
                  <a:pt x="125" y="127"/>
                  <a:pt x="104" y="90"/>
                </a:cubicBezTo>
                <a:cubicBezTo>
                  <a:pt x="83" y="54"/>
                  <a:pt x="37" y="41"/>
                  <a:pt x="0" y="63"/>
                </a:cubicBezTo>
                <a:cubicBezTo>
                  <a:pt x="108" y="0"/>
                  <a:pt x="237" y="0"/>
                  <a:pt x="345" y="63"/>
                </a:cubicBezTo>
                <a:cubicBezTo>
                  <a:pt x="453" y="125"/>
                  <a:pt x="517" y="236"/>
                  <a:pt x="517" y="3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923632" y="2141538"/>
            <a:ext cx="1042988" cy="1071563"/>
          </a:xfrm>
          <a:custGeom>
            <a:avLst/>
            <a:gdLst>
              <a:gd name="T0" fmla="*/ 313 w 657"/>
              <a:gd name="T1" fmla="*/ 675 h 675"/>
              <a:gd name="T2" fmla="*/ 428 w 657"/>
              <a:gd name="T3" fmla="*/ 247 h 675"/>
              <a:gd name="T4" fmla="*/ 0 w 657"/>
              <a:gd name="T5" fmla="*/ 133 h 675"/>
              <a:gd name="T6" fmla="*/ 230 w 657"/>
              <a:gd name="T7" fmla="*/ 0 h 675"/>
              <a:gd name="T8" fmla="*/ 657 w 657"/>
              <a:gd name="T9" fmla="*/ 114 h 675"/>
              <a:gd name="T10" fmla="*/ 543 w 657"/>
              <a:gd name="T11" fmla="*/ 542 h 675"/>
              <a:gd name="T12" fmla="*/ 313 w 657"/>
              <a:gd name="T13" fmla="*/ 675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7" h="675">
                <a:moveTo>
                  <a:pt x="313" y="675"/>
                </a:moveTo>
                <a:lnTo>
                  <a:pt x="428" y="247"/>
                </a:lnTo>
                <a:lnTo>
                  <a:pt x="0" y="133"/>
                </a:lnTo>
                <a:lnTo>
                  <a:pt x="230" y="0"/>
                </a:lnTo>
                <a:lnTo>
                  <a:pt x="657" y="114"/>
                </a:lnTo>
                <a:lnTo>
                  <a:pt x="543" y="542"/>
                </a:lnTo>
                <a:lnTo>
                  <a:pt x="313" y="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6607969" y="3249613"/>
            <a:ext cx="1011238" cy="935038"/>
          </a:xfrm>
          <a:custGeom>
            <a:avLst/>
            <a:gdLst>
              <a:gd name="T0" fmla="*/ 11 w 637"/>
              <a:gd name="T1" fmla="*/ 0 h 589"/>
              <a:gd name="T2" fmla="*/ 313 w 637"/>
              <a:gd name="T3" fmla="*/ 326 h 589"/>
              <a:gd name="T4" fmla="*/ 637 w 637"/>
              <a:gd name="T5" fmla="*/ 23 h 589"/>
              <a:gd name="T6" fmla="*/ 626 w 637"/>
              <a:gd name="T7" fmla="*/ 289 h 589"/>
              <a:gd name="T8" fmla="*/ 303 w 637"/>
              <a:gd name="T9" fmla="*/ 589 h 589"/>
              <a:gd name="T10" fmla="*/ 0 w 637"/>
              <a:gd name="T11" fmla="*/ 266 h 589"/>
              <a:gd name="T12" fmla="*/ 11 w 637"/>
              <a:gd name="T13" fmla="*/ 0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7" h="589">
                <a:moveTo>
                  <a:pt x="11" y="0"/>
                </a:moveTo>
                <a:lnTo>
                  <a:pt x="313" y="326"/>
                </a:lnTo>
                <a:lnTo>
                  <a:pt x="637" y="23"/>
                </a:lnTo>
                <a:lnTo>
                  <a:pt x="626" y="289"/>
                </a:lnTo>
                <a:lnTo>
                  <a:pt x="303" y="589"/>
                </a:lnTo>
                <a:lnTo>
                  <a:pt x="0" y="266"/>
                </a:lnTo>
                <a:lnTo>
                  <a:pt x="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4833144" y="4060825"/>
            <a:ext cx="1035050" cy="1054100"/>
          </a:xfrm>
          <a:custGeom>
            <a:avLst/>
            <a:gdLst>
              <a:gd name="T0" fmla="*/ 652 w 652"/>
              <a:gd name="T1" fmla="*/ 153 h 664"/>
              <a:gd name="T2" fmla="*/ 216 w 652"/>
              <a:gd name="T3" fmla="*/ 229 h 664"/>
              <a:gd name="T4" fmla="*/ 289 w 652"/>
              <a:gd name="T5" fmla="*/ 664 h 664"/>
              <a:gd name="T6" fmla="*/ 73 w 652"/>
              <a:gd name="T7" fmla="*/ 510 h 664"/>
              <a:gd name="T8" fmla="*/ 0 w 652"/>
              <a:gd name="T9" fmla="*/ 75 h 664"/>
              <a:gd name="T10" fmla="*/ 435 w 652"/>
              <a:gd name="T11" fmla="*/ 0 h 664"/>
              <a:gd name="T12" fmla="*/ 652 w 652"/>
              <a:gd name="T13" fmla="*/ 153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2" h="664">
                <a:moveTo>
                  <a:pt x="652" y="153"/>
                </a:moveTo>
                <a:lnTo>
                  <a:pt x="216" y="229"/>
                </a:lnTo>
                <a:lnTo>
                  <a:pt x="289" y="664"/>
                </a:lnTo>
                <a:lnTo>
                  <a:pt x="73" y="510"/>
                </a:lnTo>
                <a:lnTo>
                  <a:pt x="0" y="75"/>
                </a:lnTo>
                <a:lnTo>
                  <a:pt x="435" y="0"/>
                </a:lnTo>
                <a:lnTo>
                  <a:pt x="652" y="1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39"/>
          <p:cNvSpPr>
            <a:spLocks noEditPoints="1"/>
          </p:cNvSpPr>
          <p:nvPr/>
        </p:nvSpPr>
        <p:spPr bwMode="auto">
          <a:xfrm>
            <a:off x="5557488" y="3318013"/>
            <a:ext cx="870300" cy="654878"/>
          </a:xfrm>
          <a:custGeom>
            <a:avLst/>
            <a:gdLst>
              <a:gd name="T0" fmla="*/ 105 w 128"/>
              <a:gd name="T1" fmla="*/ 2 h 96"/>
              <a:gd name="T2" fmla="*/ 28 w 128"/>
              <a:gd name="T3" fmla="*/ 0 h 96"/>
              <a:gd name="T4" fmla="*/ 2 w 128"/>
              <a:gd name="T5" fmla="*/ 23 h 96"/>
              <a:gd name="T6" fmla="*/ 2 w 128"/>
              <a:gd name="T7" fmla="*/ 34 h 96"/>
              <a:gd name="T8" fmla="*/ 64 w 128"/>
              <a:gd name="T9" fmla="*/ 96 h 96"/>
              <a:gd name="T10" fmla="*/ 126 w 128"/>
              <a:gd name="T11" fmla="*/ 34 h 96"/>
              <a:gd name="T12" fmla="*/ 126 w 128"/>
              <a:gd name="T13" fmla="*/ 23 h 96"/>
              <a:gd name="T14" fmla="*/ 55 w 128"/>
              <a:gd name="T15" fmla="*/ 28 h 96"/>
              <a:gd name="T16" fmla="*/ 73 w 128"/>
              <a:gd name="T17" fmla="*/ 28 h 96"/>
              <a:gd name="T18" fmla="*/ 78 w 128"/>
              <a:gd name="T19" fmla="*/ 9 h 96"/>
              <a:gd name="T20" fmla="*/ 76 w 128"/>
              <a:gd name="T21" fmla="*/ 25 h 96"/>
              <a:gd name="T22" fmla="*/ 52 w 128"/>
              <a:gd name="T23" fmla="*/ 25 h 96"/>
              <a:gd name="T24" fmla="*/ 50 w 128"/>
              <a:gd name="T25" fmla="*/ 9 h 96"/>
              <a:gd name="T26" fmla="*/ 52 w 128"/>
              <a:gd name="T27" fmla="*/ 25 h 96"/>
              <a:gd name="T28" fmla="*/ 64 w 128"/>
              <a:gd name="T29" fmla="*/ 82 h 96"/>
              <a:gd name="T30" fmla="*/ 74 w 128"/>
              <a:gd name="T31" fmla="*/ 32 h 96"/>
              <a:gd name="T32" fmla="*/ 98 w 128"/>
              <a:gd name="T33" fmla="*/ 32 h 96"/>
              <a:gd name="T34" fmla="*/ 78 w 128"/>
              <a:gd name="T35" fmla="*/ 32 h 96"/>
              <a:gd name="T36" fmla="*/ 89 w 128"/>
              <a:gd name="T37" fmla="*/ 20 h 96"/>
              <a:gd name="T38" fmla="*/ 79 w 128"/>
              <a:gd name="T39" fmla="*/ 28 h 96"/>
              <a:gd name="T40" fmla="*/ 97 w 128"/>
              <a:gd name="T41" fmla="*/ 8 h 96"/>
              <a:gd name="T42" fmla="*/ 83 w 128"/>
              <a:gd name="T43" fmla="*/ 8 h 96"/>
              <a:gd name="T44" fmla="*/ 55 w 128"/>
              <a:gd name="T45" fmla="*/ 8 h 96"/>
              <a:gd name="T46" fmla="*/ 64 w 128"/>
              <a:gd name="T47" fmla="*/ 15 h 96"/>
              <a:gd name="T48" fmla="*/ 31 w 128"/>
              <a:gd name="T49" fmla="*/ 8 h 96"/>
              <a:gd name="T50" fmla="*/ 39 w 128"/>
              <a:gd name="T51" fmla="*/ 14 h 96"/>
              <a:gd name="T52" fmla="*/ 49 w 128"/>
              <a:gd name="T53" fmla="*/ 28 h 96"/>
              <a:gd name="T54" fmla="*/ 39 w 128"/>
              <a:gd name="T55" fmla="*/ 20 h 96"/>
              <a:gd name="T56" fmla="*/ 60 w 128"/>
              <a:gd name="T57" fmla="*/ 81 h 96"/>
              <a:gd name="T58" fmla="*/ 50 w 128"/>
              <a:gd name="T59" fmla="*/ 32 h 96"/>
              <a:gd name="T60" fmla="*/ 11 w 128"/>
              <a:gd name="T61" fmla="*/ 32 h 96"/>
              <a:gd name="T62" fmla="*/ 51 w 128"/>
              <a:gd name="T63" fmla="*/ 74 h 96"/>
              <a:gd name="T64" fmla="*/ 117 w 128"/>
              <a:gd name="T65" fmla="*/ 32 h 96"/>
              <a:gd name="T66" fmla="*/ 102 w 128"/>
              <a:gd name="T67" fmla="*/ 32 h 96"/>
              <a:gd name="T68" fmla="*/ 92 w 128"/>
              <a:gd name="T69" fmla="*/ 17 h 96"/>
              <a:gd name="T70" fmla="*/ 120 w 128"/>
              <a:gd name="T71" fmla="*/ 28 h 96"/>
              <a:gd name="T72" fmla="*/ 27 w 128"/>
              <a:gd name="T73" fmla="*/ 10 h 96"/>
              <a:gd name="T74" fmla="*/ 25 w 128"/>
              <a:gd name="T75" fmla="*/ 28 h 96"/>
              <a:gd name="T76" fmla="*/ 27 w 128"/>
              <a:gd name="T77" fmla="*/ 1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96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4" name="Group 13"/>
          <p:cNvGrpSpPr/>
          <p:nvPr/>
        </p:nvGrpSpPr>
        <p:grpSpPr>
          <a:xfrm>
            <a:off x="5383506" y="2379619"/>
            <a:ext cx="295330" cy="431636"/>
            <a:chOff x="6258454" y="3849160"/>
            <a:chExt cx="330200" cy="482600"/>
          </a:xfrm>
          <a:solidFill>
            <a:schemeClr val="bg1"/>
          </a:solidFill>
        </p:grpSpPr>
        <p:sp>
          <p:nvSpPr>
            <p:cNvPr id="15" name="Freeform 35"/>
            <p:cNvSpPr>
              <a:spLocks noEditPoints="1"/>
            </p:cNvSpPr>
            <p:nvPr/>
          </p:nvSpPr>
          <p:spPr bwMode="auto">
            <a:xfrm>
              <a:off x="6258454" y="3849160"/>
              <a:ext cx="330200" cy="482600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36"/>
            <p:cNvSpPr>
              <a:spLocks/>
            </p:cNvSpPr>
            <p:nvPr/>
          </p:nvSpPr>
          <p:spPr bwMode="auto">
            <a:xfrm>
              <a:off x="6333066" y="3925360"/>
              <a:ext cx="96837" cy="96838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68885" y="4253290"/>
            <a:ext cx="430216" cy="363484"/>
            <a:chOff x="8106304" y="2931585"/>
            <a:chExt cx="481012" cy="406400"/>
          </a:xfrm>
          <a:solidFill>
            <a:schemeClr val="bg1"/>
          </a:solidFill>
        </p:grpSpPr>
        <p:sp>
          <p:nvSpPr>
            <p:cNvPr id="18" name="Freeform 42"/>
            <p:cNvSpPr>
              <a:spLocks noEditPoints="1"/>
            </p:cNvSpPr>
            <p:nvPr/>
          </p:nvSpPr>
          <p:spPr bwMode="auto">
            <a:xfrm>
              <a:off x="8226954" y="3037947"/>
              <a:ext cx="241300" cy="239713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50 w 64"/>
                <a:gd name="T11" fmla="*/ 48 h 64"/>
                <a:gd name="T12" fmla="*/ 16 w 64"/>
                <a:gd name="T13" fmla="*/ 50 h 64"/>
                <a:gd name="T14" fmla="*/ 14 w 64"/>
                <a:gd name="T15" fmla="*/ 16 h 64"/>
                <a:gd name="T16" fmla="*/ 48 w 64"/>
                <a:gd name="T17" fmla="*/ 14 h 64"/>
                <a:gd name="T18" fmla="*/ 50 w 64"/>
                <a:gd name="T1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50" y="48"/>
                  </a:moveTo>
                  <a:cubicBezTo>
                    <a:pt x="42" y="58"/>
                    <a:pt x="26" y="59"/>
                    <a:pt x="16" y="50"/>
                  </a:cubicBezTo>
                  <a:cubicBezTo>
                    <a:pt x="6" y="42"/>
                    <a:pt x="5" y="26"/>
                    <a:pt x="14" y="16"/>
                  </a:cubicBezTo>
                  <a:cubicBezTo>
                    <a:pt x="22" y="6"/>
                    <a:pt x="38" y="5"/>
                    <a:pt x="48" y="14"/>
                  </a:cubicBezTo>
                  <a:cubicBezTo>
                    <a:pt x="58" y="22"/>
                    <a:pt x="59" y="38"/>
                    <a:pt x="50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43"/>
            <p:cNvSpPr>
              <a:spLocks/>
            </p:cNvSpPr>
            <p:nvPr/>
          </p:nvSpPr>
          <p:spPr bwMode="auto">
            <a:xfrm>
              <a:off x="8287279" y="3096685"/>
              <a:ext cx="68262" cy="68263"/>
            </a:xfrm>
            <a:custGeom>
              <a:avLst/>
              <a:gdLst>
                <a:gd name="T0" fmla="*/ 16 w 18"/>
                <a:gd name="T1" fmla="*/ 0 h 18"/>
                <a:gd name="T2" fmla="*/ 0 w 18"/>
                <a:gd name="T3" fmla="*/ 16 h 18"/>
                <a:gd name="T4" fmla="*/ 0 w 18"/>
                <a:gd name="T5" fmla="*/ 16 h 18"/>
                <a:gd name="T6" fmla="*/ 2 w 18"/>
                <a:gd name="T7" fmla="*/ 18 h 18"/>
                <a:gd name="T8" fmla="*/ 4 w 18"/>
                <a:gd name="T9" fmla="*/ 16 h 18"/>
                <a:gd name="T10" fmla="*/ 4 w 18"/>
                <a:gd name="T11" fmla="*/ 16 h 18"/>
                <a:gd name="T12" fmla="*/ 16 w 18"/>
                <a:gd name="T13" fmla="*/ 4 h 18"/>
                <a:gd name="T14" fmla="*/ 18 w 18"/>
                <a:gd name="T15" fmla="*/ 2 h 18"/>
                <a:gd name="T16" fmla="*/ 16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44"/>
            <p:cNvSpPr>
              <a:spLocks noEditPoints="1"/>
            </p:cNvSpPr>
            <p:nvPr/>
          </p:nvSpPr>
          <p:spPr bwMode="auto">
            <a:xfrm>
              <a:off x="8106304" y="2931585"/>
              <a:ext cx="481012" cy="406400"/>
            </a:xfrm>
            <a:custGeom>
              <a:avLst/>
              <a:gdLst>
                <a:gd name="T0" fmla="*/ 118 w 128"/>
                <a:gd name="T1" fmla="*/ 24 h 108"/>
                <a:gd name="T2" fmla="*/ 101 w 128"/>
                <a:gd name="T3" fmla="*/ 21 h 108"/>
                <a:gd name="T4" fmla="*/ 95 w 128"/>
                <a:gd name="T5" fmla="*/ 8 h 108"/>
                <a:gd name="T6" fmla="*/ 84 w 128"/>
                <a:gd name="T7" fmla="*/ 0 h 108"/>
                <a:gd name="T8" fmla="*/ 44 w 128"/>
                <a:gd name="T9" fmla="*/ 0 h 108"/>
                <a:gd name="T10" fmla="*/ 33 w 128"/>
                <a:gd name="T11" fmla="*/ 8 h 108"/>
                <a:gd name="T12" fmla="*/ 27 w 128"/>
                <a:gd name="T13" fmla="*/ 21 h 108"/>
                <a:gd name="T14" fmla="*/ 10 w 128"/>
                <a:gd name="T15" fmla="*/ 24 h 108"/>
                <a:gd name="T16" fmla="*/ 0 w 128"/>
                <a:gd name="T17" fmla="*/ 36 h 108"/>
                <a:gd name="T18" fmla="*/ 0 w 128"/>
                <a:gd name="T19" fmla="*/ 96 h 108"/>
                <a:gd name="T20" fmla="*/ 12 w 128"/>
                <a:gd name="T21" fmla="*/ 108 h 108"/>
                <a:gd name="T22" fmla="*/ 116 w 128"/>
                <a:gd name="T23" fmla="*/ 108 h 108"/>
                <a:gd name="T24" fmla="*/ 128 w 128"/>
                <a:gd name="T25" fmla="*/ 96 h 108"/>
                <a:gd name="T26" fmla="*/ 128 w 128"/>
                <a:gd name="T27" fmla="*/ 36 h 108"/>
                <a:gd name="T28" fmla="*/ 118 w 128"/>
                <a:gd name="T29" fmla="*/ 24 h 108"/>
                <a:gd name="T30" fmla="*/ 120 w 128"/>
                <a:gd name="T31" fmla="*/ 96 h 108"/>
                <a:gd name="T32" fmla="*/ 116 w 128"/>
                <a:gd name="T33" fmla="*/ 100 h 108"/>
                <a:gd name="T34" fmla="*/ 12 w 128"/>
                <a:gd name="T35" fmla="*/ 100 h 108"/>
                <a:gd name="T36" fmla="*/ 8 w 128"/>
                <a:gd name="T37" fmla="*/ 96 h 108"/>
                <a:gd name="T38" fmla="*/ 8 w 128"/>
                <a:gd name="T39" fmla="*/ 36 h 108"/>
                <a:gd name="T40" fmla="*/ 11 w 128"/>
                <a:gd name="T41" fmla="*/ 32 h 108"/>
                <a:gd name="T42" fmla="*/ 33 w 128"/>
                <a:gd name="T43" fmla="*/ 28 h 108"/>
                <a:gd name="T44" fmla="*/ 40 w 128"/>
                <a:gd name="T45" fmla="*/ 11 h 108"/>
                <a:gd name="T46" fmla="*/ 44 w 128"/>
                <a:gd name="T47" fmla="*/ 8 h 108"/>
                <a:gd name="T48" fmla="*/ 84 w 128"/>
                <a:gd name="T49" fmla="*/ 8 h 108"/>
                <a:gd name="T50" fmla="*/ 88 w 128"/>
                <a:gd name="T51" fmla="*/ 11 h 108"/>
                <a:gd name="T52" fmla="*/ 95 w 128"/>
                <a:gd name="T53" fmla="*/ 28 h 108"/>
                <a:gd name="T54" fmla="*/ 117 w 128"/>
                <a:gd name="T55" fmla="*/ 32 h 108"/>
                <a:gd name="T56" fmla="*/ 120 w 128"/>
                <a:gd name="T57" fmla="*/ 36 h 108"/>
                <a:gd name="T58" fmla="*/ 120 w 128"/>
                <a:gd name="T59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" h="108">
                  <a:moveTo>
                    <a:pt x="118" y="24"/>
                  </a:moveTo>
                  <a:cubicBezTo>
                    <a:pt x="101" y="21"/>
                    <a:pt x="101" y="21"/>
                    <a:pt x="101" y="21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3" y="3"/>
                    <a:pt x="89" y="0"/>
                    <a:pt x="8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9" y="0"/>
                    <a:pt x="35" y="3"/>
                    <a:pt x="33" y="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4" y="25"/>
                    <a:pt x="0" y="30"/>
                    <a:pt x="0" y="3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23" y="108"/>
                    <a:pt x="128" y="103"/>
                    <a:pt x="128" y="96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8" y="30"/>
                    <a:pt x="124" y="25"/>
                    <a:pt x="118" y="24"/>
                  </a:cubicBezTo>
                  <a:close/>
                  <a:moveTo>
                    <a:pt x="120" y="96"/>
                  </a:moveTo>
                  <a:cubicBezTo>
                    <a:pt x="120" y="98"/>
                    <a:pt x="118" y="100"/>
                    <a:pt x="116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0" y="100"/>
                    <a:pt x="8" y="98"/>
                    <a:pt x="8" y="9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4"/>
                    <a:pt x="9" y="32"/>
                    <a:pt x="11" y="32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9"/>
                    <a:pt x="42" y="8"/>
                    <a:pt x="4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6" y="8"/>
                    <a:pt x="87" y="9"/>
                    <a:pt x="88" y="11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9" y="32"/>
                    <a:pt x="120" y="34"/>
                    <a:pt x="120" y="36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1" name="Freeform 34"/>
          <p:cNvSpPr>
            <a:spLocks noEditPoints="1"/>
          </p:cNvSpPr>
          <p:nvPr/>
        </p:nvSpPr>
        <p:spPr bwMode="auto">
          <a:xfrm>
            <a:off x="6883146" y="3375839"/>
            <a:ext cx="444416" cy="431638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" name="Freeform 21"/>
          <p:cNvSpPr>
            <a:spLocks noEditPoints="1"/>
          </p:cNvSpPr>
          <p:nvPr/>
        </p:nvSpPr>
        <p:spPr bwMode="auto">
          <a:xfrm>
            <a:off x="4757048" y="3471173"/>
            <a:ext cx="0" cy="1587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0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E1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572576" y="2113239"/>
            <a:ext cx="1901482" cy="418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 Text Here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572576" y="2531687"/>
            <a:ext cx="3117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56097" y="2921765"/>
            <a:ext cx="1901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 Text Here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46150" y="3340213"/>
            <a:ext cx="3117160" cy="60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93527" y="4962459"/>
            <a:ext cx="1901482" cy="418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 Text Here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93527" y="5380907"/>
            <a:ext cx="3117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30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7"/>
          <p:cNvSpPr>
            <a:spLocks noEditPoints="1"/>
          </p:cNvSpPr>
          <p:nvPr/>
        </p:nvSpPr>
        <p:spPr bwMode="auto">
          <a:xfrm>
            <a:off x="4242411" y="503519"/>
            <a:ext cx="842221" cy="1131617"/>
          </a:xfrm>
          <a:custGeom>
            <a:avLst/>
            <a:gdLst>
              <a:gd name="T0" fmla="*/ 48 w 96"/>
              <a:gd name="T1" fmla="*/ 0 h 128"/>
              <a:gd name="T2" fmla="*/ 0 w 96"/>
              <a:gd name="T3" fmla="*/ 48 h 128"/>
              <a:gd name="T4" fmla="*/ 48 w 96"/>
              <a:gd name="T5" fmla="*/ 128 h 128"/>
              <a:gd name="T6" fmla="*/ 96 w 96"/>
              <a:gd name="T7" fmla="*/ 48 h 128"/>
              <a:gd name="T8" fmla="*/ 48 w 96"/>
              <a:gd name="T9" fmla="*/ 0 h 128"/>
              <a:gd name="T10" fmla="*/ 48 w 96"/>
              <a:gd name="T11" fmla="*/ 68 h 128"/>
              <a:gd name="T12" fmla="*/ 28 w 96"/>
              <a:gd name="T13" fmla="*/ 48 h 128"/>
              <a:gd name="T14" fmla="*/ 48 w 96"/>
              <a:gd name="T15" fmla="*/ 28 h 128"/>
              <a:gd name="T16" fmla="*/ 68 w 96"/>
              <a:gd name="T17" fmla="*/ 48 h 128"/>
              <a:gd name="T18" fmla="*/ 48 w 96"/>
              <a:gd name="T19" fmla="*/ 68 h 128"/>
              <a:gd name="T20" fmla="*/ 48 w 96"/>
              <a:gd name="T21" fmla="*/ 36 h 128"/>
              <a:gd name="T22" fmla="*/ 36 w 96"/>
              <a:gd name="T23" fmla="*/ 48 h 128"/>
              <a:gd name="T24" fmla="*/ 48 w 96"/>
              <a:gd name="T25" fmla="*/ 60 h 128"/>
              <a:gd name="T26" fmla="*/ 60 w 96"/>
              <a:gd name="T27" fmla="*/ 48 h 128"/>
              <a:gd name="T28" fmla="*/ 48 w 96"/>
              <a:gd name="T29" fmla="*/ 3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6" h="128">
                <a:moveTo>
                  <a:pt x="48" y="0"/>
                </a:moveTo>
                <a:cubicBezTo>
                  <a:pt x="21" y="0"/>
                  <a:pt x="0" y="21"/>
                  <a:pt x="0" y="48"/>
                </a:cubicBezTo>
                <a:cubicBezTo>
                  <a:pt x="0" y="68"/>
                  <a:pt x="40" y="128"/>
                  <a:pt x="48" y="128"/>
                </a:cubicBezTo>
                <a:cubicBezTo>
                  <a:pt x="56" y="128"/>
                  <a:pt x="96" y="68"/>
                  <a:pt x="96" y="48"/>
                </a:cubicBezTo>
                <a:cubicBezTo>
                  <a:pt x="96" y="21"/>
                  <a:pt x="75" y="0"/>
                  <a:pt x="48" y="0"/>
                </a:cubicBezTo>
                <a:close/>
                <a:moveTo>
                  <a:pt x="48" y="68"/>
                </a:moveTo>
                <a:cubicBezTo>
                  <a:pt x="37" y="68"/>
                  <a:pt x="28" y="59"/>
                  <a:pt x="28" y="48"/>
                </a:cubicBezTo>
                <a:cubicBezTo>
                  <a:pt x="28" y="37"/>
                  <a:pt x="37" y="28"/>
                  <a:pt x="48" y="28"/>
                </a:cubicBezTo>
                <a:cubicBezTo>
                  <a:pt x="59" y="28"/>
                  <a:pt x="68" y="37"/>
                  <a:pt x="68" y="48"/>
                </a:cubicBezTo>
                <a:cubicBezTo>
                  <a:pt x="68" y="59"/>
                  <a:pt x="59" y="68"/>
                  <a:pt x="48" y="68"/>
                </a:cubicBezTo>
                <a:close/>
                <a:moveTo>
                  <a:pt x="48" y="36"/>
                </a:moveTo>
                <a:cubicBezTo>
                  <a:pt x="41" y="36"/>
                  <a:pt x="36" y="41"/>
                  <a:pt x="36" y="48"/>
                </a:cubicBezTo>
                <a:cubicBezTo>
                  <a:pt x="36" y="55"/>
                  <a:pt x="41" y="60"/>
                  <a:pt x="48" y="60"/>
                </a:cubicBezTo>
                <a:cubicBezTo>
                  <a:pt x="55" y="60"/>
                  <a:pt x="60" y="55"/>
                  <a:pt x="60" y="48"/>
                </a:cubicBezTo>
                <a:cubicBezTo>
                  <a:pt x="60" y="41"/>
                  <a:pt x="55" y="36"/>
                  <a:pt x="48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175" y="2632991"/>
            <a:ext cx="12188825" cy="4225009"/>
            <a:chOff x="3175" y="2632991"/>
            <a:chExt cx="12188825" cy="4225009"/>
          </a:xfrm>
        </p:grpSpPr>
        <p:sp>
          <p:nvSpPr>
            <p:cNvPr id="5" name="Rectangle 4"/>
            <p:cNvSpPr/>
            <p:nvPr/>
          </p:nvSpPr>
          <p:spPr>
            <a:xfrm>
              <a:off x="3175" y="5377105"/>
              <a:ext cx="12188825" cy="148089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13"/>
            <p:cNvSpPr>
              <a:spLocks/>
            </p:cNvSpPr>
            <p:nvPr/>
          </p:nvSpPr>
          <p:spPr bwMode="auto">
            <a:xfrm>
              <a:off x="10164502" y="3894616"/>
              <a:ext cx="2027498" cy="1482489"/>
            </a:xfrm>
            <a:custGeom>
              <a:avLst/>
              <a:gdLst>
                <a:gd name="T0" fmla="*/ 1230 w 1276"/>
                <a:gd name="T1" fmla="*/ 748 h 933"/>
                <a:gd name="T2" fmla="*/ 1221 w 1276"/>
                <a:gd name="T3" fmla="*/ 748 h 933"/>
                <a:gd name="T4" fmla="*/ 1206 w 1276"/>
                <a:gd name="T5" fmla="*/ 748 h 933"/>
                <a:gd name="T6" fmla="*/ 1211 w 1276"/>
                <a:gd name="T7" fmla="*/ 216 h 933"/>
                <a:gd name="T8" fmla="*/ 1218 w 1276"/>
                <a:gd name="T9" fmla="*/ 216 h 933"/>
                <a:gd name="T10" fmla="*/ 1221 w 1276"/>
                <a:gd name="T11" fmla="*/ 214 h 933"/>
                <a:gd name="T12" fmla="*/ 1218 w 1276"/>
                <a:gd name="T13" fmla="*/ 185 h 933"/>
                <a:gd name="T14" fmla="*/ 1206 w 1276"/>
                <a:gd name="T15" fmla="*/ 182 h 933"/>
                <a:gd name="T16" fmla="*/ 1192 w 1276"/>
                <a:gd name="T17" fmla="*/ 180 h 933"/>
                <a:gd name="T18" fmla="*/ 1182 w 1276"/>
                <a:gd name="T19" fmla="*/ 0 h 933"/>
                <a:gd name="T20" fmla="*/ 1172 w 1276"/>
                <a:gd name="T21" fmla="*/ 180 h 933"/>
                <a:gd name="T22" fmla="*/ 1158 w 1276"/>
                <a:gd name="T23" fmla="*/ 180 h 933"/>
                <a:gd name="T24" fmla="*/ 1143 w 1276"/>
                <a:gd name="T25" fmla="*/ 182 h 933"/>
                <a:gd name="T26" fmla="*/ 1141 w 1276"/>
                <a:gd name="T27" fmla="*/ 212 h 933"/>
                <a:gd name="T28" fmla="*/ 1143 w 1276"/>
                <a:gd name="T29" fmla="*/ 214 h 933"/>
                <a:gd name="T30" fmla="*/ 1151 w 1276"/>
                <a:gd name="T31" fmla="*/ 214 h 933"/>
                <a:gd name="T32" fmla="*/ 1071 w 1276"/>
                <a:gd name="T33" fmla="*/ 659 h 933"/>
                <a:gd name="T34" fmla="*/ 659 w 1276"/>
                <a:gd name="T35" fmla="*/ 496 h 933"/>
                <a:gd name="T36" fmla="*/ 666 w 1276"/>
                <a:gd name="T37" fmla="*/ 491 h 933"/>
                <a:gd name="T38" fmla="*/ 611 w 1276"/>
                <a:gd name="T39" fmla="*/ 430 h 933"/>
                <a:gd name="T40" fmla="*/ 620 w 1276"/>
                <a:gd name="T41" fmla="*/ 425 h 933"/>
                <a:gd name="T42" fmla="*/ 606 w 1276"/>
                <a:gd name="T43" fmla="*/ 420 h 933"/>
                <a:gd name="T44" fmla="*/ 608 w 1276"/>
                <a:gd name="T45" fmla="*/ 406 h 933"/>
                <a:gd name="T46" fmla="*/ 606 w 1276"/>
                <a:gd name="T47" fmla="*/ 389 h 933"/>
                <a:gd name="T48" fmla="*/ 594 w 1276"/>
                <a:gd name="T49" fmla="*/ 379 h 933"/>
                <a:gd name="T50" fmla="*/ 586 w 1276"/>
                <a:gd name="T51" fmla="*/ 377 h 933"/>
                <a:gd name="T52" fmla="*/ 569 w 1276"/>
                <a:gd name="T53" fmla="*/ 377 h 933"/>
                <a:gd name="T54" fmla="*/ 562 w 1276"/>
                <a:gd name="T55" fmla="*/ 379 h 933"/>
                <a:gd name="T56" fmla="*/ 552 w 1276"/>
                <a:gd name="T57" fmla="*/ 391 h 933"/>
                <a:gd name="T58" fmla="*/ 548 w 1276"/>
                <a:gd name="T59" fmla="*/ 399 h 933"/>
                <a:gd name="T60" fmla="*/ 548 w 1276"/>
                <a:gd name="T61" fmla="*/ 413 h 933"/>
                <a:gd name="T62" fmla="*/ 552 w 1276"/>
                <a:gd name="T63" fmla="*/ 423 h 933"/>
                <a:gd name="T64" fmla="*/ 538 w 1276"/>
                <a:gd name="T65" fmla="*/ 425 h 933"/>
                <a:gd name="T66" fmla="*/ 548 w 1276"/>
                <a:gd name="T67" fmla="*/ 430 h 933"/>
                <a:gd name="T68" fmla="*/ 519 w 1276"/>
                <a:gd name="T69" fmla="*/ 491 h 933"/>
                <a:gd name="T70" fmla="*/ 412 w 1276"/>
                <a:gd name="T71" fmla="*/ 491 h 933"/>
                <a:gd name="T72" fmla="*/ 402 w 1276"/>
                <a:gd name="T73" fmla="*/ 491 h 933"/>
                <a:gd name="T74" fmla="*/ 359 w 1276"/>
                <a:gd name="T75" fmla="*/ 464 h 933"/>
                <a:gd name="T76" fmla="*/ 366 w 1276"/>
                <a:gd name="T77" fmla="*/ 459 h 933"/>
                <a:gd name="T78" fmla="*/ 204 w 1276"/>
                <a:gd name="T79" fmla="*/ 447 h 933"/>
                <a:gd name="T80" fmla="*/ 194 w 1276"/>
                <a:gd name="T81" fmla="*/ 416 h 933"/>
                <a:gd name="T82" fmla="*/ 177 w 1276"/>
                <a:gd name="T83" fmla="*/ 391 h 933"/>
                <a:gd name="T84" fmla="*/ 155 w 1276"/>
                <a:gd name="T85" fmla="*/ 369 h 933"/>
                <a:gd name="T86" fmla="*/ 141 w 1276"/>
                <a:gd name="T87" fmla="*/ 360 h 933"/>
                <a:gd name="T88" fmla="*/ 114 w 1276"/>
                <a:gd name="T89" fmla="*/ 350 h 933"/>
                <a:gd name="T90" fmla="*/ 112 w 1276"/>
                <a:gd name="T91" fmla="*/ 348 h 933"/>
                <a:gd name="T92" fmla="*/ 97 w 1276"/>
                <a:gd name="T93" fmla="*/ 345 h 933"/>
                <a:gd name="T94" fmla="*/ 92 w 1276"/>
                <a:gd name="T95" fmla="*/ 345 h 933"/>
                <a:gd name="T96" fmla="*/ 88 w 1276"/>
                <a:gd name="T97" fmla="*/ 345 h 933"/>
                <a:gd name="T98" fmla="*/ 78 w 1276"/>
                <a:gd name="T99" fmla="*/ 263 h 933"/>
                <a:gd name="T100" fmla="*/ 73 w 1276"/>
                <a:gd name="T101" fmla="*/ 345 h 933"/>
                <a:gd name="T102" fmla="*/ 68 w 1276"/>
                <a:gd name="T103" fmla="*/ 345 h 933"/>
                <a:gd name="T104" fmla="*/ 51 w 1276"/>
                <a:gd name="T105" fmla="*/ 348 h 933"/>
                <a:gd name="T106" fmla="*/ 51 w 1276"/>
                <a:gd name="T107" fmla="*/ 348 h 933"/>
                <a:gd name="T108" fmla="*/ 37 w 1276"/>
                <a:gd name="T109" fmla="*/ 355 h 933"/>
                <a:gd name="T110" fmla="*/ 22 w 1276"/>
                <a:gd name="T111" fmla="*/ 360 h 933"/>
                <a:gd name="T112" fmla="*/ 0 w 1276"/>
                <a:gd name="T113" fmla="*/ 374 h 933"/>
                <a:gd name="T114" fmla="*/ 1276 w 1276"/>
                <a:gd name="T115" fmla="*/ 933 h 933"/>
                <a:gd name="T116" fmla="*/ 1233 w 1276"/>
                <a:gd name="T117" fmla="*/ 739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76" h="933">
                  <a:moveTo>
                    <a:pt x="1233" y="746"/>
                  </a:moveTo>
                  <a:lnTo>
                    <a:pt x="1230" y="748"/>
                  </a:lnTo>
                  <a:lnTo>
                    <a:pt x="1228" y="748"/>
                  </a:lnTo>
                  <a:lnTo>
                    <a:pt x="1221" y="748"/>
                  </a:lnTo>
                  <a:lnTo>
                    <a:pt x="1216" y="748"/>
                  </a:lnTo>
                  <a:lnTo>
                    <a:pt x="1206" y="748"/>
                  </a:lnTo>
                  <a:lnTo>
                    <a:pt x="1206" y="741"/>
                  </a:lnTo>
                  <a:lnTo>
                    <a:pt x="1211" y="216"/>
                  </a:lnTo>
                  <a:lnTo>
                    <a:pt x="1213" y="216"/>
                  </a:lnTo>
                  <a:lnTo>
                    <a:pt x="1218" y="216"/>
                  </a:lnTo>
                  <a:lnTo>
                    <a:pt x="1221" y="214"/>
                  </a:lnTo>
                  <a:lnTo>
                    <a:pt x="1221" y="214"/>
                  </a:lnTo>
                  <a:lnTo>
                    <a:pt x="1221" y="185"/>
                  </a:lnTo>
                  <a:lnTo>
                    <a:pt x="1218" y="185"/>
                  </a:lnTo>
                  <a:lnTo>
                    <a:pt x="1213" y="182"/>
                  </a:lnTo>
                  <a:lnTo>
                    <a:pt x="1206" y="182"/>
                  </a:lnTo>
                  <a:lnTo>
                    <a:pt x="1197" y="180"/>
                  </a:lnTo>
                  <a:lnTo>
                    <a:pt x="1192" y="180"/>
                  </a:lnTo>
                  <a:lnTo>
                    <a:pt x="1192" y="93"/>
                  </a:lnTo>
                  <a:lnTo>
                    <a:pt x="1182" y="0"/>
                  </a:lnTo>
                  <a:lnTo>
                    <a:pt x="1175" y="90"/>
                  </a:lnTo>
                  <a:lnTo>
                    <a:pt x="1172" y="180"/>
                  </a:lnTo>
                  <a:lnTo>
                    <a:pt x="1165" y="180"/>
                  </a:lnTo>
                  <a:lnTo>
                    <a:pt x="1158" y="180"/>
                  </a:lnTo>
                  <a:lnTo>
                    <a:pt x="1151" y="180"/>
                  </a:lnTo>
                  <a:lnTo>
                    <a:pt x="1143" y="182"/>
                  </a:lnTo>
                  <a:lnTo>
                    <a:pt x="1141" y="182"/>
                  </a:lnTo>
                  <a:lnTo>
                    <a:pt x="1141" y="212"/>
                  </a:lnTo>
                  <a:lnTo>
                    <a:pt x="1141" y="212"/>
                  </a:lnTo>
                  <a:lnTo>
                    <a:pt x="1143" y="214"/>
                  </a:lnTo>
                  <a:lnTo>
                    <a:pt x="1148" y="214"/>
                  </a:lnTo>
                  <a:lnTo>
                    <a:pt x="1151" y="214"/>
                  </a:lnTo>
                  <a:lnTo>
                    <a:pt x="1146" y="714"/>
                  </a:lnTo>
                  <a:lnTo>
                    <a:pt x="1071" y="659"/>
                  </a:lnTo>
                  <a:lnTo>
                    <a:pt x="661" y="651"/>
                  </a:lnTo>
                  <a:lnTo>
                    <a:pt x="659" y="496"/>
                  </a:lnTo>
                  <a:lnTo>
                    <a:pt x="666" y="496"/>
                  </a:lnTo>
                  <a:lnTo>
                    <a:pt x="666" y="491"/>
                  </a:lnTo>
                  <a:lnTo>
                    <a:pt x="611" y="491"/>
                  </a:lnTo>
                  <a:lnTo>
                    <a:pt x="611" y="430"/>
                  </a:lnTo>
                  <a:lnTo>
                    <a:pt x="620" y="428"/>
                  </a:lnTo>
                  <a:lnTo>
                    <a:pt x="620" y="425"/>
                  </a:lnTo>
                  <a:lnTo>
                    <a:pt x="603" y="423"/>
                  </a:lnTo>
                  <a:lnTo>
                    <a:pt x="606" y="420"/>
                  </a:lnTo>
                  <a:lnTo>
                    <a:pt x="608" y="413"/>
                  </a:lnTo>
                  <a:lnTo>
                    <a:pt x="608" y="406"/>
                  </a:lnTo>
                  <a:lnTo>
                    <a:pt x="608" y="399"/>
                  </a:lnTo>
                  <a:lnTo>
                    <a:pt x="606" y="389"/>
                  </a:lnTo>
                  <a:lnTo>
                    <a:pt x="601" y="384"/>
                  </a:lnTo>
                  <a:lnTo>
                    <a:pt x="594" y="379"/>
                  </a:lnTo>
                  <a:lnTo>
                    <a:pt x="586" y="377"/>
                  </a:lnTo>
                  <a:lnTo>
                    <a:pt x="586" y="377"/>
                  </a:lnTo>
                  <a:lnTo>
                    <a:pt x="577" y="374"/>
                  </a:lnTo>
                  <a:lnTo>
                    <a:pt x="569" y="377"/>
                  </a:lnTo>
                  <a:lnTo>
                    <a:pt x="569" y="377"/>
                  </a:lnTo>
                  <a:lnTo>
                    <a:pt x="562" y="379"/>
                  </a:lnTo>
                  <a:lnTo>
                    <a:pt x="557" y="384"/>
                  </a:lnTo>
                  <a:lnTo>
                    <a:pt x="552" y="391"/>
                  </a:lnTo>
                  <a:lnTo>
                    <a:pt x="548" y="399"/>
                  </a:lnTo>
                  <a:lnTo>
                    <a:pt x="548" y="399"/>
                  </a:lnTo>
                  <a:lnTo>
                    <a:pt x="548" y="406"/>
                  </a:lnTo>
                  <a:lnTo>
                    <a:pt x="548" y="413"/>
                  </a:lnTo>
                  <a:lnTo>
                    <a:pt x="552" y="420"/>
                  </a:lnTo>
                  <a:lnTo>
                    <a:pt x="552" y="423"/>
                  </a:lnTo>
                  <a:lnTo>
                    <a:pt x="552" y="423"/>
                  </a:lnTo>
                  <a:lnTo>
                    <a:pt x="538" y="425"/>
                  </a:lnTo>
                  <a:lnTo>
                    <a:pt x="538" y="430"/>
                  </a:lnTo>
                  <a:lnTo>
                    <a:pt x="548" y="430"/>
                  </a:lnTo>
                  <a:lnTo>
                    <a:pt x="550" y="491"/>
                  </a:lnTo>
                  <a:lnTo>
                    <a:pt x="519" y="491"/>
                  </a:lnTo>
                  <a:lnTo>
                    <a:pt x="509" y="491"/>
                  </a:lnTo>
                  <a:lnTo>
                    <a:pt x="412" y="491"/>
                  </a:lnTo>
                  <a:lnTo>
                    <a:pt x="412" y="491"/>
                  </a:lnTo>
                  <a:lnTo>
                    <a:pt x="402" y="491"/>
                  </a:lnTo>
                  <a:lnTo>
                    <a:pt x="359" y="491"/>
                  </a:lnTo>
                  <a:lnTo>
                    <a:pt x="359" y="464"/>
                  </a:lnTo>
                  <a:lnTo>
                    <a:pt x="366" y="464"/>
                  </a:lnTo>
                  <a:lnTo>
                    <a:pt x="366" y="459"/>
                  </a:lnTo>
                  <a:lnTo>
                    <a:pt x="206" y="459"/>
                  </a:lnTo>
                  <a:lnTo>
                    <a:pt x="204" y="447"/>
                  </a:lnTo>
                  <a:lnTo>
                    <a:pt x="201" y="430"/>
                  </a:lnTo>
                  <a:lnTo>
                    <a:pt x="194" y="416"/>
                  </a:lnTo>
                  <a:lnTo>
                    <a:pt x="187" y="403"/>
                  </a:lnTo>
                  <a:lnTo>
                    <a:pt x="177" y="391"/>
                  </a:lnTo>
                  <a:lnTo>
                    <a:pt x="167" y="379"/>
                  </a:lnTo>
                  <a:lnTo>
                    <a:pt x="155" y="369"/>
                  </a:lnTo>
                  <a:lnTo>
                    <a:pt x="141" y="362"/>
                  </a:lnTo>
                  <a:lnTo>
                    <a:pt x="141" y="360"/>
                  </a:lnTo>
                  <a:lnTo>
                    <a:pt x="126" y="355"/>
                  </a:lnTo>
                  <a:lnTo>
                    <a:pt x="114" y="350"/>
                  </a:lnTo>
                  <a:lnTo>
                    <a:pt x="114" y="348"/>
                  </a:lnTo>
                  <a:lnTo>
                    <a:pt x="112" y="348"/>
                  </a:lnTo>
                  <a:lnTo>
                    <a:pt x="112" y="348"/>
                  </a:lnTo>
                  <a:lnTo>
                    <a:pt x="97" y="345"/>
                  </a:lnTo>
                  <a:lnTo>
                    <a:pt x="95" y="345"/>
                  </a:lnTo>
                  <a:lnTo>
                    <a:pt x="92" y="345"/>
                  </a:lnTo>
                  <a:lnTo>
                    <a:pt x="90" y="345"/>
                  </a:lnTo>
                  <a:lnTo>
                    <a:pt x="88" y="345"/>
                  </a:lnTo>
                  <a:lnTo>
                    <a:pt x="90" y="263"/>
                  </a:lnTo>
                  <a:lnTo>
                    <a:pt x="78" y="263"/>
                  </a:lnTo>
                  <a:lnTo>
                    <a:pt x="75" y="345"/>
                  </a:lnTo>
                  <a:lnTo>
                    <a:pt x="73" y="345"/>
                  </a:lnTo>
                  <a:lnTo>
                    <a:pt x="71" y="345"/>
                  </a:lnTo>
                  <a:lnTo>
                    <a:pt x="68" y="345"/>
                  </a:lnTo>
                  <a:lnTo>
                    <a:pt x="54" y="348"/>
                  </a:lnTo>
                  <a:lnTo>
                    <a:pt x="51" y="348"/>
                  </a:lnTo>
                  <a:lnTo>
                    <a:pt x="51" y="348"/>
                  </a:lnTo>
                  <a:lnTo>
                    <a:pt x="51" y="348"/>
                  </a:lnTo>
                  <a:lnTo>
                    <a:pt x="51" y="350"/>
                  </a:lnTo>
                  <a:lnTo>
                    <a:pt x="37" y="355"/>
                  </a:lnTo>
                  <a:lnTo>
                    <a:pt x="22" y="360"/>
                  </a:lnTo>
                  <a:lnTo>
                    <a:pt x="22" y="360"/>
                  </a:lnTo>
                  <a:lnTo>
                    <a:pt x="8" y="369"/>
                  </a:lnTo>
                  <a:lnTo>
                    <a:pt x="0" y="374"/>
                  </a:lnTo>
                  <a:lnTo>
                    <a:pt x="0" y="933"/>
                  </a:lnTo>
                  <a:lnTo>
                    <a:pt x="1276" y="933"/>
                  </a:lnTo>
                  <a:lnTo>
                    <a:pt x="1276" y="739"/>
                  </a:lnTo>
                  <a:lnTo>
                    <a:pt x="1233" y="739"/>
                  </a:lnTo>
                  <a:lnTo>
                    <a:pt x="1233" y="746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14"/>
            <p:cNvSpPr>
              <a:spLocks noEditPoints="1"/>
            </p:cNvSpPr>
            <p:nvPr/>
          </p:nvSpPr>
          <p:spPr bwMode="auto">
            <a:xfrm>
              <a:off x="8129058" y="2872922"/>
              <a:ext cx="2035444" cy="2504183"/>
            </a:xfrm>
            <a:custGeom>
              <a:avLst/>
              <a:gdLst>
                <a:gd name="T0" fmla="*/ 1247 w 1281"/>
                <a:gd name="T1" fmla="*/ 1059 h 1576"/>
                <a:gd name="T2" fmla="*/ 1063 w 1281"/>
                <a:gd name="T3" fmla="*/ 1107 h 1576"/>
                <a:gd name="T4" fmla="*/ 1010 w 1281"/>
                <a:gd name="T5" fmla="*/ 634 h 1576"/>
                <a:gd name="T6" fmla="*/ 879 w 1281"/>
                <a:gd name="T7" fmla="*/ 801 h 1576"/>
                <a:gd name="T8" fmla="*/ 831 w 1281"/>
                <a:gd name="T9" fmla="*/ 306 h 1576"/>
                <a:gd name="T10" fmla="*/ 882 w 1281"/>
                <a:gd name="T11" fmla="*/ 296 h 1576"/>
                <a:gd name="T12" fmla="*/ 882 w 1281"/>
                <a:gd name="T13" fmla="*/ 264 h 1576"/>
                <a:gd name="T14" fmla="*/ 884 w 1281"/>
                <a:gd name="T15" fmla="*/ 245 h 1576"/>
                <a:gd name="T16" fmla="*/ 879 w 1281"/>
                <a:gd name="T17" fmla="*/ 89 h 1576"/>
                <a:gd name="T18" fmla="*/ 877 w 1281"/>
                <a:gd name="T19" fmla="*/ 143 h 1576"/>
                <a:gd name="T20" fmla="*/ 795 w 1281"/>
                <a:gd name="T21" fmla="*/ 111 h 1576"/>
                <a:gd name="T22" fmla="*/ 790 w 1281"/>
                <a:gd name="T23" fmla="*/ 145 h 1576"/>
                <a:gd name="T24" fmla="*/ 710 w 1281"/>
                <a:gd name="T25" fmla="*/ 114 h 1576"/>
                <a:gd name="T26" fmla="*/ 703 w 1281"/>
                <a:gd name="T27" fmla="*/ 89 h 1576"/>
                <a:gd name="T28" fmla="*/ 623 w 1281"/>
                <a:gd name="T29" fmla="*/ 153 h 1576"/>
                <a:gd name="T30" fmla="*/ 615 w 1281"/>
                <a:gd name="T31" fmla="*/ 153 h 1576"/>
                <a:gd name="T32" fmla="*/ 615 w 1281"/>
                <a:gd name="T33" fmla="*/ 89 h 1576"/>
                <a:gd name="T34" fmla="*/ 536 w 1281"/>
                <a:gd name="T35" fmla="*/ 153 h 1576"/>
                <a:gd name="T36" fmla="*/ 528 w 1281"/>
                <a:gd name="T37" fmla="*/ 153 h 1576"/>
                <a:gd name="T38" fmla="*/ 526 w 1281"/>
                <a:gd name="T39" fmla="*/ 0 h 1576"/>
                <a:gd name="T40" fmla="*/ 521 w 1281"/>
                <a:gd name="T41" fmla="*/ 145 h 1576"/>
                <a:gd name="T42" fmla="*/ 499 w 1281"/>
                <a:gd name="T43" fmla="*/ 189 h 1576"/>
                <a:gd name="T44" fmla="*/ 468 w 1281"/>
                <a:gd name="T45" fmla="*/ 191 h 1576"/>
                <a:gd name="T46" fmla="*/ 448 w 1281"/>
                <a:gd name="T47" fmla="*/ 191 h 1576"/>
                <a:gd name="T48" fmla="*/ 429 w 1281"/>
                <a:gd name="T49" fmla="*/ 194 h 1576"/>
                <a:gd name="T50" fmla="*/ 412 w 1281"/>
                <a:gd name="T51" fmla="*/ 196 h 1576"/>
                <a:gd name="T52" fmla="*/ 395 w 1281"/>
                <a:gd name="T53" fmla="*/ 199 h 1576"/>
                <a:gd name="T54" fmla="*/ 366 w 1281"/>
                <a:gd name="T55" fmla="*/ 206 h 1576"/>
                <a:gd name="T56" fmla="*/ 354 w 1281"/>
                <a:gd name="T57" fmla="*/ 208 h 1576"/>
                <a:gd name="T58" fmla="*/ 347 w 1281"/>
                <a:gd name="T59" fmla="*/ 213 h 1576"/>
                <a:gd name="T60" fmla="*/ 342 w 1281"/>
                <a:gd name="T61" fmla="*/ 216 h 1576"/>
                <a:gd name="T62" fmla="*/ 342 w 1281"/>
                <a:gd name="T63" fmla="*/ 216 h 1576"/>
                <a:gd name="T64" fmla="*/ 337 w 1281"/>
                <a:gd name="T65" fmla="*/ 221 h 1576"/>
                <a:gd name="T66" fmla="*/ 339 w 1281"/>
                <a:gd name="T67" fmla="*/ 228 h 1576"/>
                <a:gd name="T68" fmla="*/ 337 w 1281"/>
                <a:gd name="T69" fmla="*/ 223 h 1576"/>
                <a:gd name="T70" fmla="*/ 337 w 1281"/>
                <a:gd name="T71" fmla="*/ 228 h 1576"/>
                <a:gd name="T72" fmla="*/ 339 w 1281"/>
                <a:gd name="T73" fmla="*/ 230 h 1576"/>
                <a:gd name="T74" fmla="*/ 342 w 1281"/>
                <a:gd name="T75" fmla="*/ 233 h 1576"/>
                <a:gd name="T76" fmla="*/ 344 w 1281"/>
                <a:gd name="T77" fmla="*/ 238 h 1576"/>
                <a:gd name="T78" fmla="*/ 352 w 1281"/>
                <a:gd name="T79" fmla="*/ 240 h 1576"/>
                <a:gd name="T80" fmla="*/ 359 w 1281"/>
                <a:gd name="T81" fmla="*/ 242 h 1576"/>
                <a:gd name="T82" fmla="*/ 368 w 1281"/>
                <a:gd name="T83" fmla="*/ 245 h 1576"/>
                <a:gd name="T84" fmla="*/ 378 w 1281"/>
                <a:gd name="T85" fmla="*/ 247 h 1576"/>
                <a:gd name="T86" fmla="*/ 390 w 1281"/>
                <a:gd name="T87" fmla="*/ 250 h 1576"/>
                <a:gd name="T88" fmla="*/ 400 w 1281"/>
                <a:gd name="T89" fmla="*/ 252 h 1576"/>
                <a:gd name="T90" fmla="*/ 402 w 1281"/>
                <a:gd name="T91" fmla="*/ 310 h 1576"/>
                <a:gd name="T92" fmla="*/ 402 w 1281"/>
                <a:gd name="T93" fmla="*/ 371 h 1576"/>
                <a:gd name="T94" fmla="*/ 402 w 1281"/>
                <a:gd name="T95" fmla="*/ 400 h 1576"/>
                <a:gd name="T96" fmla="*/ 400 w 1281"/>
                <a:gd name="T97" fmla="*/ 1260 h 1576"/>
                <a:gd name="T98" fmla="*/ 90 w 1281"/>
                <a:gd name="T99" fmla="*/ 383 h 1576"/>
                <a:gd name="T100" fmla="*/ 10 w 1281"/>
                <a:gd name="T101" fmla="*/ 1224 h 1576"/>
                <a:gd name="T102" fmla="*/ 1281 w 1281"/>
                <a:gd name="T103" fmla="*/ 1576 h 1576"/>
                <a:gd name="T104" fmla="*/ 352 w 1281"/>
                <a:gd name="T105" fmla="*/ 228 h 1576"/>
                <a:gd name="T106" fmla="*/ 342 w 1281"/>
                <a:gd name="T107" fmla="*/ 225 h 1576"/>
                <a:gd name="T108" fmla="*/ 342 w 1281"/>
                <a:gd name="T109" fmla="*/ 228 h 1576"/>
                <a:gd name="T110" fmla="*/ 410 w 1281"/>
                <a:gd name="T111" fmla="*/ 199 h 1576"/>
                <a:gd name="T112" fmla="*/ 412 w 1281"/>
                <a:gd name="T113" fmla="*/ 206 h 1576"/>
                <a:gd name="T114" fmla="*/ 419 w 1281"/>
                <a:gd name="T115" fmla="*/ 211 h 1576"/>
                <a:gd name="T116" fmla="*/ 427 w 1281"/>
                <a:gd name="T117" fmla="*/ 196 h 1576"/>
                <a:gd name="T118" fmla="*/ 429 w 1281"/>
                <a:gd name="T119" fmla="*/ 204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81" h="1576">
                  <a:moveTo>
                    <a:pt x="1281" y="1017"/>
                  </a:moveTo>
                  <a:lnTo>
                    <a:pt x="1277" y="1022"/>
                  </a:lnTo>
                  <a:lnTo>
                    <a:pt x="1264" y="1032"/>
                  </a:lnTo>
                  <a:lnTo>
                    <a:pt x="1255" y="1044"/>
                  </a:lnTo>
                  <a:lnTo>
                    <a:pt x="1247" y="1059"/>
                  </a:lnTo>
                  <a:lnTo>
                    <a:pt x="1240" y="1073"/>
                  </a:lnTo>
                  <a:lnTo>
                    <a:pt x="1235" y="1090"/>
                  </a:lnTo>
                  <a:lnTo>
                    <a:pt x="1235" y="1102"/>
                  </a:lnTo>
                  <a:lnTo>
                    <a:pt x="1063" y="1102"/>
                  </a:lnTo>
                  <a:lnTo>
                    <a:pt x="1063" y="1107"/>
                  </a:lnTo>
                  <a:lnTo>
                    <a:pt x="1071" y="1107"/>
                  </a:lnTo>
                  <a:lnTo>
                    <a:pt x="1071" y="1134"/>
                  </a:lnTo>
                  <a:lnTo>
                    <a:pt x="1051" y="1134"/>
                  </a:lnTo>
                  <a:lnTo>
                    <a:pt x="1051" y="634"/>
                  </a:lnTo>
                  <a:lnTo>
                    <a:pt x="1010" y="634"/>
                  </a:lnTo>
                  <a:lnTo>
                    <a:pt x="1010" y="602"/>
                  </a:lnTo>
                  <a:lnTo>
                    <a:pt x="925" y="602"/>
                  </a:lnTo>
                  <a:lnTo>
                    <a:pt x="925" y="634"/>
                  </a:lnTo>
                  <a:lnTo>
                    <a:pt x="879" y="634"/>
                  </a:lnTo>
                  <a:lnTo>
                    <a:pt x="879" y="801"/>
                  </a:lnTo>
                  <a:lnTo>
                    <a:pt x="848" y="801"/>
                  </a:lnTo>
                  <a:lnTo>
                    <a:pt x="848" y="825"/>
                  </a:lnTo>
                  <a:lnTo>
                    <a:pt x="831" y="825"/>
                  </a:lnTo>
                  <a:lnTo>
                    <a:pt x="831" y="495"/>
                  </a:lnTo>
                  <a:lnTo>
                    <a:pt x="831" y="306"/>
                  </a:lnTo>
                  <a:lnTo>
                    <a:pt x="872" y="306"/>
                  </a:lnTo>
                  <a:lnTo>
                    <a:pt x="872" y="306"/>
                  </a:lnTo>
                  <a:lnTo>
                    <a:pt x="872" y="306"/>
                  </a:lnTo>
                  <a:lnTo>
                    <a:pt x="882" y="306"/>
                  </a:lnTo>
                  <a:lnTo>
                    <a:pt x="882" y="296"/>
                  </a:lnTo>
                  <a:lnTo>
                    <a:pt x="884" y="296"/>
                  </a:lnTo>
                  <a:lnTo>
                    <a:pt x="887" y="289"/>
                  </a:lnTo>
                  <a:lnTo>
                    <a:pt x="887" y="281"/>
                  </a:lnTo>
                  <a:lnTo>
                    <a:pt x="882" y="281"/>
                  </a:lnTo>
                  <a:lnTo>
                    <a:pt x="882" y="264"/>
                  </a:lnTo>
                  <a:lnTo>
                    <a:pt x="884" y="264"/>
                  </a:lnTo>
                  <a:lnTo>
                    <a:pt x="884" y="262"/>
                  </a:lnTo>
                  <a:lnTo>
                    <a:pt x="884" y="247"/>
                  </a:lnTo>
                  <a:lnTo>
                    <a:pt x="884" y="247"/>
                  </a:lnTo>
                  <a:lnTo>
                    <a:pt x="884" y="245"/>
                  </a:lnTo>
                  <a:lnTo>
                    <a:pt x="884" y="143"/>
                  </a:lnTo>
                  <a:lnTo>
                    <a:pt x="882" y="143"/>
                  </a:lnTo>
                  <a:lnTo>
                    <a:pt x="882" y="89"/>
                  </a:lnTo>
                  <a:lnTo>
                    <a:pt x="879" y="89"/>
                  </a:lnTo>
                  <a:lnTo>
                    <a:pt x="879" y="89"/>
                  </a:lnTo>
                  <a:lnTo>
                    <a:pt x="879" y="111"/>
                  </a:lnTo>
                  <a:lnTo>
                    <a:pt x="877" y="111"/>
                  </a:lnTo>
                  <a:lnTo>
                    <a:pt x="877" y="111"/>
                  </a:lnTo>
                  <a:lnTo>
                    <a:pt x="877" y="143"/>
                  </a:lnTo>
                  <a:lnTo>
                    <a:pt x="877" y="143"/>
                  </a:lnTo>
                  <a:lnTo>
                    <a:pt x="877" y="145"/>
                  </a:lnTo>
                  <a:lnTo>
                    <a:pt x="877" y="150"/>
                  </a:lnTo>
                  <a:lnTo>
                    <a:pt x="795" y="150"/>
                  </a:lnTo>
                  <a:lnTo>
                    <a:pt x="795" y="114"/>
                  </a:lnTo>
                  <a:lnTo>
                    <a:pt x="795" y="111"/>
                  </a:lnTo>
                  <a:lnTo>
                    <a:pt x="792" y="111"/>
                  </a:lnTo>
                  <a:lnTo>
                    <a:pt x="792" y="89"/>
                  </a:lnTo>
                  <a:lnTo>
                    <a:pt x="792" y="89"/>
                  </a:lnTo>
                  <a:lnTo>
                    <a:pt x="790" y="89"/>
                  </a:lnTo>
                  <a:lnTo>
                    <a:pt x="790" y="145"/>
                  </a:lnTo>
                  <a:lnTo>
                    <a:pt x="787" y="145"/>
                  </a:lnTo>
                  <a:lnTo>
                    <a:pt x="787" y="150"/>
                  </a:lnTo>
                  <a:lnTo>
                    <a:pt x="710" y="150"/>
                  </a:lnTo>
                  <a:lnTo>
                    <a:pt x="710" y="114"/>
                  </a:lnTo>
                  <a:lnTo>
                    <a:pt x="710" y="114"/>
                  </a:lnTo>
                  <a:lnTo>
                    <a:pt x="705" y="114"/>
                  </a:lnTo>
                  <a:lnTo>
                    <a:pt x="705" y="145"/>
                  </a:lnTo>
                  <a:lnTo>
                    <a:pt x="705" y="145"/>
                  </a:lnTo>
                  <a:lnTo>
                    <a:pt x="705" y="89"/>
                  </a:lnTo>
                  <a:lnTo>
                    <a:pt x="703" y="89"/>
                  </a:lnTo>
                  <a:lnTo>
                    <a:pt x="700" y="89"/>
                  </a:lnTo>
                  <a:lnTo>
                    <a:pt x="700" y="145"/>
                  </a:lnTo>
                  <a:lnTo>
                    <a:pt x="698" y="145"/>
                  </a:lnTo>
                  <a:lnTo>
                    <a:pt x="698" y="150"/>
                  </a:lnTo>
                  <a:lnTo>
                    <a:pt x="623" y="153"/>
                  </a:lnTo>
                  <a:lnTo>
                    <a:pt x="623" y="114"/>
                  </a:lnTo>
                  <a:lnTo>
                    <a:pt x="623" y="114"/>
                  </a:lnTo>
                  <a:lnTo>
                    <a:pt x="618" y="114"/>
                  </a:lnTo>
                  <a:lnTo>
                    <a:pt x="618" y="153"/>
                  </a:lnTo>
                  <a:lnTo>
                    <a:pt x="615" y="153"/>
                  </a:lnTo>
                  <a:lnTo>
                    <a:pt x="615" y="148"/>
                  </a:lnTo>
                  <a:lnTo>
                    <a:pt x="615" y="145"/>
                  </a:lnTo>
                  <a:lnTo>
                    <a:pt x="615" y="145"/>
                  </a:lnTo>
                  <a:lnTo>
                    <a:pt x="615" y="92"/>
                  </a:lnTo>
                  <a:lnTo>
                    <a:pt x="615" y="89"/>
                  </a:lnTo>
                  <a:lnTo>
                    <a:pt x="611" y="89"/>
                  </a:lnTo>
                  <a:lnTo>
                    <a:pt x="611" y="145"/>
                  </a:lnTo>
                  <a:lnTo>
                    <a:pt x="608" y="145"/>
                  </a:lnTo>
                  <a:lnTo>
                    <a:pt x="608" y="153"/>
                  </a:lnTo>
                  <a:lnTo>
                    <a:pt x="536" y="153"/>
                  </a:lnTo>
                  <a:lnTo>
                    <a:pt x="536" y="114"/>
                  </a:lnTo>
                  <a:lnTo>
                    <a:pt x="536" y="114"/>
                  </a:lnTo>
                  <a:lnTo>
                    <a:pt x="533" y="114"/>
                  </a:lnTo>
                  <a:lnTo>
                    <a:pt x="533" y="153"/>
                  </a:lnTo>
                  <a:lnTo>
                    <a:pt x="528" y="153"/>
                  </a:lnTo>
                  <a:lnTo>
                    <a:pt x="528" y="148"/>
                  </a:lnTo>
                  <a:lnTo>
                    <a:pt x="526" y="145"/>
                  </a:lnTo>
                  <a:lnTo>
                    <a:pt x="526" y="145"/>
                  </a:lnTo>
                  <a:lnTo>
                    <a:pt x="526" y="2"/>
                  </a:lnTo>
                  <a:lnTo>
                    <a:pt x="526" y="0"/>
                  </a:lnTo>
                  <a:lnTo>
                    <a:pt x="521" y="0"/>
                  </a:lnTo>
                  <a:lnTo>
                    <a:pt x="521" y="92"/>
                  </a:lnTo>
                  <a:lnTo>
                    <a:pt x="521" y="92"/>
                  </a:lnTo>
                  <a:lnTo>
                    <a:pt x="521" y="145"/>
                  </a:lnTo>
                  <a:lnTo>
                    <a:pt x="521" y="145"/>
                  </a:lnTo>
                  <a:lnTo>
                    <a:pt x="521" y="187"/>
                  </a:lnTo>
                  <a:lnTo>
                    <a:pt x="511" y="189"/>
                  </a:lnTo>
                  <a:lnTo>
                    <a:pt x="511" y="189"/>
                  </a:lnTo>
                  <a:lnTo>
                    <a:pt x="509" y="189"/>
                  </a:lnTo>
                  <a:lnTo>
                    <a:pt x="499" y="189"/>
                  </a:lnTo>
                  <a:lnTo>
                    <a:pt x="490" y="189"/>
                  </a:lnTo>
                  <a:lnTo>
                    <a:pt x="490" y="189"/>
                  </a:lnTo>
                  <a:lnTo>
                    <a:pt x="487" y="189"/>
                  </a:lnTo>
                  <a:lnTo>
                    <a:pt x="477" y="189"/>
                  </a:lnTo>
                  <a:lnTo>
                    <a:pt x="468" y="191"/>
                  </a:lnTo>
                  <a:lnTo>
                    <a:pt x="468" y="191"/>
                  </a:lnTo>
                  <a:lnTo>
                    <a:pt x="465" y="191"/>
                  </a:lnTo>
                  <a:lnTo>
                    <a:pt x="465" y="191"/>
                  </a:lnTo>
                  <a:lnTo>
                    <a:pt x="456" y="191"/>
                  </a:lnTo>
                  <a:lnTo>
                    <a:pt x="448" y="191"/>
                  </a:lnTo>
                  <a:lnTo>
                    <a:pt x="448" y="191"/>
                  </a:lnTo>
                  <a:lnTo>
                    <a:pt x="446" y="191"/>
                  </a:lnTo>
                  <a:lnTo>
                    <a:pt x="439" y="194"/>
                  </a:lnTo>
                  <a:lnTo>
                    <a:pt x="429" y="194"/>
                  </a:lnTo>
                  <a:lnTo>
                    <a:pt x="429" y="194"/>
                  </a:lnTo>
                  <a:lnTo>
                    <a:pt x="429" y="194"/>
                  </a:lnTo>
                  <a:lnTo>
                    <a:pt x="419" y="196"/>
                  </a:lnTo>
                  <a:lnTo>
                    <a:pt x="412" y="196"/>
                  </a:lnTo>
                  <a:lnTo>
                    <a:pt x="412" y="196"/>
                  </a:lnTo>
                  <a:lnTo>
                    <a:pt x="412" y="196"/>
                  </a:lnTo>
                  <a:lnTo>
                    <a:pt x="412" y="196"/>
                  </a:lnTo>
                  <a:lnTo>
                    <a:pt x="412" y="196"/>
                  </a:lnTo>
                  <a:lnTo>
                    <a:pt x="405" y="199"/>
                  </a:lnTo>
                  <a:lnTo>
                    <a:pt x="398" y="199"/>
                  </a:lnTo>
                  <a:lnTo>
                    <a:pt x="395" y="199"/>
                  </a:lnTo>
                  <a:lnTo>
                    <a:pt x="390" y="201"/>
                  </a:lnTo>
                  <a:lnTo>
                    <a:pt x="383" y="201"/>
                  </a:lnTo>
                  <a:lnTo>
                    <a:pt x="383" y="201"/>
                  </a:lnTo>
                  <a:lnTo>
                    <a:pt x="376" y="204"/>
                  </a:lnTo>
                  <a:lnTo>
                    <a:pt x="366" y="206"/>
                  </a:lnTo>
                  <a:lnTo>
                    <a:pt x="356" y="208"/>
                  </a:lnTo>
                  <a:lnTo>
                    <a:pt x="354" y="208"/>
                  </a:lnTo>
                  <a:lnTo>
                    <a:pt x="354" y="208"/>
                  </a:lnTo>
                  <a:lnTo>
                    <a:pt x="354" y="208"/>
                  </a:lnTo>
                  <a:lnTo>
                    <a:pt x="354" y="208"/>
                  </a:lnTo>
                  <a:lnTo>
                    <a:pt x="354" y="208"/>
                  </a:lnTo>
                  <a:lnTo>
                    <a:pt x="349" y="211"/>
                  </a:lnTo>
                  <a:lnTo>
                    <a:pt x="349" y="211"/>
                  </a:lnTo>
                  <a:lnTo>
                    <a:pt x="347" y="213"/>
                  </a:lnTo>
                  <a:lnTo>
                    <a:pt x="347" y="213"/>
                  </a:lnTo>
                  <a:lnTo>
                    <a:pt x="347" y="213"/>
                  </a:lnTo>
                  <a:lnTo>
                    <a:pt x="344" y="213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39" y="218"/>
                  </a:lnTo>
                  <a:lnTo>
                    <a:pt x="339" y="218"/>
                  </a:lnTo>
                  <a:lnTo>
                    <a:pt x="339" y="218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39" y="218"/>
                  </a:lnTo>
                  <a:lnTo>
                    <a:pt x="339" y="218"/>
                  </a:lnTo>
                  <a:lnTo>
                    <a:pt x="337" y="221"/>
                  </a:lnTo>
                  <a:lnTo>
                    <a:pt x="337" y="221"/>
                  </a:lnTo>
                  <a:lnTo>
                    <a:pt x="337" y="223"/>
                  </a:lnTo>
                  <a:lnTo>
                    <a:pt x="337" y="223"/>
                  </a:lnTo>
                  <a:lnTo>
                    <a:pt x="337" y="225"/>
                  </a:lnTo>
                  <a:lnTo>
                    <a:pt x="337" y="225"/>
                  </a:lnTo>
                  <a:lnTo>
                    <a:pt x="339" y="228"/>
                  </a:lnTo>
                  <a:lnTo>
                    <a:pt x="337" y="225"/>
                  </a:lnTo>
                  <a:lnTo>
                    <a:pt x="337" y="225"/>
                  </a:lnTo>
                  <a:lnTo>
                    <a:pt x="337" y="223"/>
                  </a:lnTo>
                  <a:lnTo>
                    <a:pt x="337" y="223"/>
                  </a:lnTo>
                  <a:lnTo>
                    <a:pt x="337" y="223"/>
                  </a:lnTo>
                  <a:lnTo>
                    <a:pt x="337" y="223"/>
                  </a:lnTo>
                  <a:lnTo>
                    <a:pt x="337" y="223"/>
                  </a:lnTo>
                  <a:lnTo>
                    <a:pt x="337" y="225"/>
                  </a:lnTo>
                  <a:lnTo>
                    <a:pt x="337" y="225"/>
                  </a:lnTo>
                  <a:lnTo>
                    <a:pt x="337" y="228"/>
                  </a:lnTo>
                  <a:lnTo>
                    <a:pt x="337" y="228"/>
                  </a:lnTo>
                  <a:lnTo>
                    <a:pt x="337" y="228"/>
                  </a:lnTo>
                  <a:lnTo>
                    <a:pt x="337" y="228"/>
                  </a:lnTo>
                  <a:lnTo>
                    <a:pt x="337" y="230"/>
                  </a:lnTo>
                  <a:lnTo>
                    <a:pt x="339" y="230"/>
                  </a:lnTo>
                  <a:lnTo>
                    <a:pt x="339" y="233"/>
                  </a:lnTo>
                  <a:lnTo>
                    <a:pt x="339" y="233"/>
                  </a:lnTo>
                  <a:lnTo>
                    <a:pt x="339" y="233"/>
                  </a:lnTo>
                  <a:lnTo>
                    <a:pt x="339" y="233"/>
                  </a:lnTo>
                  <a:lnTo>
                    <a:pt x="342" y="233"/>
                  </a:lnTo>
                  <a:lnTo>
                    <a:pt x="342" y="235"/>
                  </a:lnTo>
                  <a:lnTo>
                    <a:pt x="342" y="235"/>
                  </a:lnTo>
                  <a:lnTo>
                    <a:pt x="344" y="238"/>
                  </a:lnTo>
                  <a:lnTo>
                    <a:pt x="344" y="238"/>
                  </a:lnTo>
                  <a:lnTo>
                    <a:pt x="344" y="238"/>
                  </a:lnTo>
                  <a:lnTo>
                    <a:pt x="347" y="238"/>
                  </a:lnTo>
                  <a:lnTo>
                    <a:pt x="347" y="238"/>
                  </a:lnTo>
                  <a:lnTo>
                    <a:pt x="349" y="238"/>
                  </a:lnTo>
                  <a:lnTo>
                    <a:pt x="352" y="240"/>
                  </a:lnTo>
                  <a:lnTo>
                    <a:pt x="352" y="240"/>
                  </a:lnTo>
                  <a:lnTo>
                    <a:pt x="352" y="240"/>
                  </a:lnTo>
                  <a:lnTo>
                    <a:pt x="352" y="240"/>
                  </a:lnTo>
                  <a:lnTo>
                    <a:pt x="352" y="240"/>
                  </a:lnTo>
                  <a:lnTo>
                    <a:pt x="356" y="242"/>
                  </a:lnTo>
                  <a:lnTo>
                    <a:pt x="359" y="242"/>
                  </a:lnTo>
                  <a:lnTo>
                    <a:pt x="359" y="242"/>
                  </a:lnTo>
                  <a:lnTo>
                    <a:pt x="359" y="242"/>
                  </a:lnTo>
                  <a:lnTo>
                    <a:pt x="359" y="242"/>
                  </a:lnTo>
                  <a:lnTo>
                    <a:pt x="364" y="245"/>
                  </a:lnTo>
                  <a:lnTo>
                    <a:pt x="368" y="245"/>
                  </a:lnTo>
                  <a:lnTo>
                    <a:pt x="368" y="245"/>
                  </a:lnTo>
                  <a:lnTo>
                    <a:pt x="368" y="245"/>
                  </a:lnTo>
                  <a:lnTo>
                    <a:pt x="368" y="245"/>
                  </a:lnTo>
                  <a:lnTo>
                    <a:pt x="373" y="247"/>
                  </a:lnTo>
                  <a:lnTo>
                    <a:pt x="378" y="247"/>
                  </a:lnTo>
                  <a:lnTo>
                    <a:pt x="378" y="247"/>
                  </a:lnTo>
                  <a:lnTo>
                    <a:pt x="381" y="247"/>
                  </a:lnTo>
                  <a:lnTo>
                    <a:pt x="381" y="247"/>
                  </a:lnTo>
                  <a:lnTo>
                    <a:pt x="385" y="250"/>
                  </a:lnTo>
                  <a:lnTo>
                    <a:pt x="390" y="250"/>
                  </a:lnTo>
                  <a:lnTo>
                    <a:pt x="390" y="250"/>
                  </a:lnTo>
                  <a:lnTo>
                    <a:pt x="393" y="250"/>
                  </a:lnTo>
                  <a:lnTo>
                    <a:pt x="393" y="250"/>
                  </a:lnTo>
                  <a:lnTo>
                    <a:pt x="398" y="252"/>
                  </a:lnTo>
                  <a:lnTo>
                    <a:pt x="400" y="252"/>
                  </a:lnTo>
                  <a:lnTo>
                    <a:pt x="460" y="262"/>
                  </a:lnTo>
                  <a:lnTo>
                    <a:pt x="460" y="301"/>
                  </a:lnTo>
                  <a:lnTo>
                    <a:pt x="436" y="303"/>
                  </a:lnTo>
                  <a:lnTo>
                    <a:pt x="417" y="308"/>
                  </a:lnTo>
                  <a:lnTo>
                    <a:pt x="402" y="310"/>
                  </a:lnTo>
                  <a:lnTo>
                    <a:pt x="398" y="315"/>
                  </a:lnTo>
                  <a:lnTo>
                    <a:pt x="398" y="337"/>
                  </a:lnTo>
                  <a:lnTo>
                    <a:pt x="402" y="342"/>
                  </a:lnTo>
                  <a:lnTo>
                    <a:pt x="402" y="342"/>
                  </a:lnTo>
                  <a:lnTo>
                    <a:pt x="402" y="371"/>
                  </a:lnTo>
                  <a:lnTo>
                    <a:pt x="398" y="374"/>
                  </a:lnTo>
                  <a:lnTo>
                    <a:pt x="398" y="376"/>
                  </a:lnTo>
                  <a:lnTo>
                    <a:pt x="402" y="381"/>
                  </a:lnTo>
                  <a:lnTo>
                    <a:pt x="402" y="381"/>
                  </a:lnTo>
                  <a:lnTo>
                    <a:pt x="402" y="400"/>
                  </a:lnTo>
                  <a:lnTo>
                    <a:pt x="398" y="403"/>
                  </a:lnTo>
                  <a:lnTo>
                    <a:pt x="398" y="412"/>
                  </a:lnTo>
                  <a:lnTo>
                    <a:pt x="402" y="417"/>
                  </a:lnTo>
                  <a:lnTo>
                    <a:pt x="402" y="417"/>
                  </a:lnTo>
                  <a:lnTo>
                    <a:pt x="400" y="1260"/>
                  </a:lnTo>
                  <a:lnTo>
                    <a:pt x="378" y="1260"/>
                  </a:lnTo>
                  <a:lnTo>
                    <a:pt x="376" y="415"/>
                  </a:lnTo>
                  <a:lnTo>
                    <a:pt x="315" y="415"/>
                  </a:lnTo>
                  <a:lnTo>
                    <a:pt x="315" y="383"/>
                  </a:lnTo>
                  <a:lnTo>
                    <a:pt x="90" y="383"/>
                  </a:lnTo>
                  <a:lnTo>
                    <a:pt x="75" y="415"/>
                  </a:lnTo>
                  <a:lnTo>
                    <a:pt x="42" y="415"/>
                  </a:lnTo>
                  <a:lnTo>
                    <a:pt x="17" y="473"/>
                  </a:lnTo>
                  <a:lnTo>
                    <a:pt x="17" y="1224"/>
                  </a:lnTo>
                  <a:lnTo>
                    <a:pt x="10" y="1224"/>
                  </a:lnTo>
                  <a:lnTo>
                    <a:pt x="10" y="1221"/>
                  </a:lnTo>
                  <a:lnTo>
                    <a:pt x="5" y="1219"/>
                  </a:lnTo>
                  <a:lnTo>
                    <a:pt x="0" y="1219"/>
                  </a:lnTo>
                  <a:lnTo>
                    <a:pt x="0" y="1576"/>
                  </a:lnTo>
                  <a:lnTo>
                    <a:pt x="1281" y="1576"/>
                  </a:lnTo>
                  <a:lnTo>
                    <a:pt x="1281" y="1017"/>
                  </a:lnTo>
                  <a:close/>
                  <a:moveTo>
                    <a:pt x="342" y="225"/>
                  </a:moveTo>
                  <a:lnTo>
                    <a:pt x="344" y="225"/>
                  </a:lnTo>
                  <a:lnTo>
                    <a:pt x="344" y="225"/>
                  </a:lnTo>
                  <a:lnTo>
                    <a:pt x="352" y="228"/>
                  </a:lnTo>
                  <a:lnTo>
                    <a:pt x="344" y="225"/>
                  </a:lnTo>
                  <a:lnTo>
                    <a:pt x="344" y="225"/>
                  </a:lnTo>
                  <a:lnTo>
                    <a:pt x="342" y="225"/>
                  </a:lnTo>
                  <a:lnTo>
                    <a:pt x="342" y="223"/>
                  </a:lnTo>
                  <a:lnTo>
                    <a:pt x="342" y="225"/>
                  </a:lnTo>
                  <a:close/>
                  <a:moveTo>
                    <a:pt x="342" y="228"/>
                  </a:moveTo>
                  <a:lnTo>
                    <a:pt x="342" y="228"/>
                  </a:lnTo>
                  <a:lnTo>
                    <a:pt x="339" y="228"/>
                  </a:lnTo>
                  <a:lnTo>
                    <a:pt x="342" y="228"/>
                  </a:lnTo>
                  <a:lnTo>
                    <a:pt x="342" y="228"/>
                  </a:lnTo>
                  <a:lnTo>
                    <a:pt x="361" y="233"/>
                  </a:lnTo>
                  <a:lnTo>
                    <a:pt x="342" y="228"/>
                  </a:lnTo>
                  <a:close/>
                  <a:moveTo>
                    <a:pt x="410" y="199"/>
                  </a:moveTo>
                  <a:lnTo>
                    <a:pt x="410" y="201"/>
                  </a:lnTo>
                  <a:lnTo>
                    <a:pt x="410" y="199"/>
                  </a:lnTo>
                  <a:lnTo>
                    <a:pt x="410" y="199"/>
                  </a:lnTo>
                  <a:lnTo>
                    <a:pt x="410" y="199"/>
                  </a:lnTo>
                  <a:close/>
                  <a:moveTo>
                    <a:pt x="414" y="208"/>
                  </a:moveTo>
                  <a:lnTo>
                    <a:pt x="412" y="206"/>
                  </a:lnTo>
                  <a:lnTo>
                    <a:pt x="412" y="206"/>
                  </a:lnTo>
                  <a:lnTo>
                    <a:pt x="412" y="206"/>
                  </a:lnTo>
                  <a:lnTo>
                    <a:pt x="412" y="206"/>
                  </a:lnTo>
                  <a:lnTo>
                    <a:pt x="412" y="206"/>
                  </a:lnTo>
                  <a:lnTo>
                    <a:pt x="414" y="208"/>
                  </a:lnTo>
                  <a:lnTo>
                    <a:pt x="419" y="211"/>
                  </a:lnTo>
                  <a:lnTo>
                    <a:pt x="414" y="208"/>
                  </a:lnTo>
                  <a:close/>
                  <a:moveTo>
                    <a:pt x="427" y="199"/>
                  </a:moveTo>
                  <a:lnTo>
                    <a:pt x="427" y="196"/>
                  </a:lnTo>
                  <a:lnTo>
                    <a:pt x="429" y="196"/>
                  </a:lnTo>
                  <a:lnTo>
                    <a:pt x="427" y="196"/>
                  </a:lnTo>
                  <a:lnTo>
                    <a:pt x="427" y="199"/>
                  </a:lnTo>
                  <a:close/>
                  <a:moveTo>
                    <a:pt x="429" y="206"/>
                  </a:moveTo>
                  <a:lnTo>
                    <a:pt x="429" y="204"/>
                  </a:lnTo>
                  <a:lnTo>
                    <a:pt x="429" y="204"/>
                  </a:lnTo>
                  <a:lnTo>
                    <a:pt x="429" y="204"/>
                  </a:lnTo>
                  <a:lnTo>
                    <a:pt x="429" y="206"/>
                  </a:lnTo>
                  <a:lnTo>
                    <a:pt x="431" y="206"/>
                  </a:lnTo>
                  <a:lnTo>
                    <a:pt x="429" y="206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15"/>
            <p:cNvSpPr>
              <a:spLocks/>
            </p:cNvSpPr>
            <p:nvPr/>
          </p:nvSpPr>
          <p:spPr bwMode="auto">
            <a:xfrm>
              <a:off x="6098382" y="3481490"/>
              <a:ext cx="2030676" cy="1895615"/>
            </a:xfrm>
            <a:custGeom>
              <a:avLst/>
              <a:gdLst>
                <a:gd name="T0" fmla="*/ 1278 w 1278"/>
                <a:gd name="T1" fmla="*/ 836 h 1193"/>
                <a:gd name="T2" fmla="*/ 1271 w 1278"/>
                <a:gd name="T3" fmla="*/ 819 h 1193"/>
                <a:gd name="T4" fmla="*/ 1252 w 1278"/>
                <a:gd name="T5" fmla="*/ 821 h 1193"/>
                <a:gd name="T6" fmla="*/ 1242 w 1278"/>
                <a:gd name="T7" fmla="*/ 807 h 1193"/>
                <a:gd name="T8" fmla="*/ 1206 w 1278"/>
                <a:gd name="T9" fmla="*/ 700 h 1193"/>
                <a:gd name="T10" fmla="*/ 1167 w 1278"/>
                <a:gd name="T11" fmla="*/ 693 h 1193"/>
                <a:gd name="T12" fmla="*/ 1126 w 1278"/>
                <a:gd name="T13" fmla="*/ 651 h 1193"/>
                <a:gd name="T14" fmla="*/ 1075 w 1278"/>
                <a:gd name="T15" fmla="*/ 598 h 1193"/>
                <a:gd name="T16" fmla="*/ 1068 w 1278"/>
                <a:gd name="T17" fmla="*/ 586 h 1193"/>
                <a:gd name="T18" fmla="*/ 1053 w 1278"/>
                <a:gd name="T19" fmla="*/ 566 h 1193"/>
                <a:gd name="T20" fmla="*/ 1048 w 1278"/>
                <a:gd name="T21" fmla="*/ 581 h 1193"/>
                <a:gd name="T22" fmla="*/ 1034 w 1278"/>
                <a:gd name="T23" fmla="*/ 593 h 1193"/>
                <a:gd name="T24" fmla="*/ 1034 w 1278"/>
                <a:gd name="T25" fmla="*/ 625 h 1193"/>
                <a:gd name="T26" fmla="*/ 956 w 1278"/>
                <a:gd name="T27" fmla="*/ 685 h 1193"/>
                <a:gd name="T28" fmla="*/ 925 w 1278"/>
                <a:gd name="T29" fmla="*/ 695 h 1193"/>
                <a:gd name="T30" fmla="*/ 884 w 1278"/>
                <a:gd name="T31" fmla="*/ 824 h 1193"/>
                <a:gd name="T32" fmla="*/ 864 w 1278"/>
                <a:gd name="T33" fmla="*/ 807 h 1193"/>
                <a:gd name="T34" fmla="*/ 850 w 1278"/>
                <a:gd name="T35" fmla="*/ 838 h 1193"/>
                <a:gd name="T36" fmla="*/ 833 w 1278"/>
                <a:gd name="T37" fmla="*/ 819 h 1193"/>
                <a:gd name="T38" fmla="*/ 814 w 1278"/>
                <a:gd name="T39" fmla="*/ 841 h 1193"/>
                <a:gd name="T40" fmla="*/ 751 w 1278"/>
                <a:gd name="T41" fmla="*/ 32 h 1193"/>
                <a:gd name="T42" fmla="*/ 445 w 1278"/>
                <a:gd name="T43" fmla="*/ 855 h 1193"/>
                <a:gd name="T44" fmla="*/ 431 w 1278"/>
                <a:gd name="T45" fmla="*/ 739 h 1193"/>
                <a:gd name="T46" fmla="*/ 404 w 1278"/>
                <a:gd name="T47" fmla="*/ 756 h 1193"/>
                <a:gd name="T48" fmla="*/ 378 w 1278"/>
                <a:gd name="T49" fmla="*/ 561 h 1193"/>
                <a:gd name="T50" fmla="*/ 375 w 1278"/>
                <a:gd name="T51" fmla="*/ 547 h 1193"/>
                <a:gd name="T52" fmla="*/ 368 w 1278"/>
                <a:gd name="T53" fmla="*/ 569 h 1193"/>
                <a:gd name="T54" fmla="*/ 351 w 1278"/>
                <a:gd name="T55" fmla="*/ 479 h 1193"/>
                <a:gd name="T56" fmla="*/ 341 w 1278"/>
                <a:gd name="T57" fmla="*/ 348 h 1193"/>
                <a:gd name="T58" fmla="*/ 324 w 1278"/>
                <a:gd name="T59" fmla="*/ 372 h 1193"/>
                <a:gd name="T60" fmla="*/ 312 w 1278"/>
                <a:gd name="T61" fmla="*/ 479 h 1193"/>
                <a:gd name="T62" fmla="*/ 295 w 1278"/>
                <a:gd name="T63" fmla="*/ 561 h 1193"/>
                <a:gd name="T64" fmla="*/ 290 w 1278"/>
                <a:gd name="T65" fmla="*/ 547 h 1193"/>
                <a:gd name="T66" fmla="*/ 288 w 1278"/>
                <a:gd name="T67" fmla="*/ 569 h 1193"/>
                <a:gd name="T68" fmla="*/ 269 w 1278"/>
                <a:gd name="T69" fmla="*/ 693 h 1193"/>
                <a:gd name="T70" fmla="*/ 269 w 1278"/>
                <a:gd name="T71" fmla="*/ 695 h 1193"/>
                <a:gd name="T72" fmla="*/ 261 w 1278"/>
                <a:gd name="T73" fmla="*/ 758 h 1193"/>
                <a:gd name="T74" fmla="*/ 244 w 1278"/>
                <a:gd name="T75" fmla="*/ 712 h 1193"/>
                <a:gd name="T76" fmla="*/ 232 w 1278"/>
                <a:gd name="T77" fmla="*/ 574 h 1193"/>
                <a:gd name="T78" fmla="*/ 208 w 1278"/>
                <a:gd name="T79" fmla="*/ 710 h 1193"/>
                <a:gd name="T80" fmla="*/ 194 w 1278"/>
                <a:gd name="T81" fmla="*/ 748 h 1193"/>
                <a:gd name="T82" fmla="*/ 174 w 1278"/>
                <a:gd name="T83" fmla="*/ 688 h 1193"/>
                <a:gd name="T84" fmla="*/ 172 w 1278"/>
                <a:gd name="T85" fmla="*/ 685 h 1193"/>
                <a:gd name="T86" fmla="*/ 169 w 1278"/>
                <a:gd name="T87" fmla="*/ 615 h 1193"/>
                <a:gd name="T88" fmla="*/ 167 w 1278"/>
                <a:gd name="T89" fmla="*/ 610 h 1193"/>
                <a:gd name="T90" fmla="*/ 157 w 1278"/>
                <a:gd name="T91" fmla="*/ 557 h 1193"/>
                <a:gd name="T92" fmla="*/ 148 w 1278"/>
                <a:gd name="T93" fmla="*/ 547 h 1193"/>
                <a:gd name="T94" fmla="*/ 123 w 1278"/>
                <a:gd name="T95" fmla="*/ 479 h 1193"/>
                <a:gd name="T96" fmla="*/ 123 w 1278"/>
                <a:gd name="T97" fmla="*/ 464 h 1193"/>
                <a:gd name="T98" fmla="*/ 121 w 1278"/>
                <a:gd name="T99" fmla="*/ 304 h 1193"/>
                <a:gd name="T100" fmla="*/ 97 w 1278"/>
                <a:gd name="T101" fmla="*/ 464 h 1193"/>
                <a:gd name="T102" fmla="*/ 94 w 1278"/>
                <a:gd name="T103" fmla="*/ 476 h 1193"/>
                <a:gd name="T104" fmla="*/ 70 w 1278"/>
                <a:gd name="T105" fmla="*/ 554 h 1193"/>
                <a:gd name="T106" fmla="*/ 60 w 1278"/>
                <a:gd name="T107" fmla="*/ 549 h 1193"/>
                <a:gd name="T108" fmla="*/ 48 w 1278"/>
                <a:gd name="T109" fmla="*/ 610 h 1193"/>
                <a:gd name="T110" fmla="*/ 41 w 1278"/>
                <a:gd name="T111" fmla="*/ 746 h 1193"/>
                <a:gd name="T112" fmla="*/ 17 w 1278"/>
                <a:gd name="T113" fmla="*/ 739 h 1193"/>
                <a:gd name="T114" fmla="*/ 7 w 1278"/>
                <a:gd name="T115" fmla="*/ 848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8" h="1193">
                  <a:moveTo>
                    <a:pt x="12" y="306"/>
                  </a:moveTo>
                  <a:lnTo>
                    <a:pt x="0" y="304"/>
                  </a:lnTo>
                  <a:lnTo>
                    <a:pt x="0" y="1193"/>
                  </a:lnTo>
                  <a:lnTo>
                    <a:pt x="1278" y="1193"/>
                  </a:lnTo>
                  <a:lnTo>
                    <a:pt x="1278" y="836"/>
                  </a:lnTo>
                  <a:lnTo>
                    <a:pt x="1274" y="836"/>
                  </a:lnTo>
                  <a:lnTo>
                    <a:pt x="1274" y="819"/>
                  </a:lnTo>
                  <a:lnTo>
                    <a:pt x="1271" y="819"/>
                  </a:lnTo>
                  <a:lnTo>
                    <a:pt x="1271" y="819"/>
                  </a:lnTo>
                  <a:lnTo>
                    <a:pt x="1271" y="819"/>
                  </a:lnTo>
                  <a:lnTo>
                    <a:pt x="1269" y="819"/>
                  </a:lnTo>
                  <a:lnTo>
                    <a:pt x="1269" y="836"/>
                  </a:lnTo>
                  <a:lnTo>
                    <a:pt x="1257" y="836"/>
                  </a:lnTo>
                  <a:lnTo>
                    <a:pt x="1257" y="824"/>
                  </a:lnTo>
                  <a:lnTo>
                    <a:pt x="1252" y="821"/>
                  </a:lnTo>
                  <a:lnTo>
                    <a:pt x="1245" y="821"/>
                  </a:lnTo>
                  <a:lnTo>
                    <a:pt x="1245" y="807"/>
                  </a:lnTo>
                  <a:lnTo>
                    <a:pt x="1242" y="807"/>
                  </a:lnTo>
                  <a:lnTo>
                    <a:pt x="1242" y="807"/>
                  </a:lnTo>
                  <a:lnTo>
                    <a:pt x="1242" y="807"/>
                  </a:lnTo>
                  <a:lnTo>
                    <a:pt x="1240" y="807"/>
                  </a:lnTo>
                  <a:lnTo>
                    <a:pt x="1240" y="821"/>
                  </a:lnTo>
                  <a:lnTo>
                    <a:pt x="1220" y="821"/>
                  </a:lnTo>
                  <a:lnTo>
                    <a:pt x="1223" y="702"/>
                  </a:lnTo>
                  <a:lnTo>
                    <a:pt x="1206" y="700"/>
                  </a:lnTo>
                  <a:lnTo>
                    <a:pt x="1182" y="700"/>
                  </a:lnTo>
                  <a:lnTo>
                    <a:pt x="1174" y="695"/>
                  </a:lnTo>
                  <a:lnTo>
                    <a:pt x="1174" y="695"/>
                  </a:lnTo>
                  <a:lnTo>
                    <a:pt x="1172" y="695"/>
                  </a:lnTo>
                  <a:lnTo>
                    <a:pt x="1167" y="693"/>
                  </a:lnTo>
                  <a:lnTo>
                    <a:pt x="1167" y="688"/>
                  </a:lnTo>
                  <a:lnTo>
                    <a:pt x="1155" y="685"/>
                  </a:lnTo>
                  <a:lnTo>
                    <a:pt x="1150" y="685"/>
                  </a:lnTo>
                  <a:lnTo>
                    <a:pt x="1140" y="668"/>
                  </a:lnTo>
                  <a:lnTo>
                    <a:pt x="1126" y="651"/>
                  </a:lnTo>
                  <a:lnTo>
                    <a:pt x="1111" y="639"/>
                  </a:lnTo>
                  <a:lnTo>
                    <a:pt x="1092" y="629"/>
                  </a:lnTo>
                  <a:lnTo>
                    <a:pt x="1073" y="625"/>
                  </a:lnTo>
                  <a:lnTo>
                    <a:pt x="1073" y="598"/>
                  </a:lnTo>
                  <a:lnTo>
                    <a:pt x="1075" y="598"/>
                  </a:lnTo>
                  <a:lnTo>
                    <a:pt x="1075" y="595"/>
                  </a:lnTo>
                  <a:lnTo>
                    <a:pt x="1075" y="593"/>
                  </a:lnTo>
                  <a:lnTo>
                    <a:pt x="1073" y="593"/>
                  </a:lnTo>
                  <a:lnTo>
                    <a:pt x="1070" y="588"/>
                  </a:lnTo>
                  <a:lnTo>
                    <a:pt x="1068" y="586"/>
                  </a:lnTo>
                  <a:lnTo>
                    <a:pt x="1063" y="583"/>
                  </a:lnTo>
                  <a:lnTo>
                    <a:pt x="1061" y="581"/>
                  </a:lnTo>
                  <a:lnTo>
                    <a:pt x="1056" y="581"/>
                  </a:lnTo>
                  <a:lnTo>
                    <a:pt x="1056" y="566"/>
                  </a:lnTo>
                  <a:lnTo>
                    <a:pt x="1053" y="566"/>
                  </a:lnTo>
                  <a:lnTo>
                    <a:pt x="1053" y="564"/>
                  </a:lnTo>
                  <a:lnTo>
                    <a:pt x="1053" y="566"/>
                  </a:lnTo>
                  <a:lnTo>
                    <a:pt x="1048" y="566"/>
                  </a:lnTo>
                  <a:lnTo>
                    <a:pt x="1048" y="581"/>
                  </a:lnTo>
                  <a:lnTo>
                    <a:pt x="1048" y="581"/>
                  </a:lnTo>
                  <a:lnTo>
                    <a:pt x="1046" y="581"/>
                  </a:lnTo>
                  <a:lnTo>
                    <a:pt x="1041" y="583"/>
                  </a:lnTo>
                  <a:lnTo>
                    <a:pt x="1039" y="586"/>
                  </a:lnTo>
                  <a:lnTo>
                    <a:pt x="1036" y="588"/>
                  </a:lnTo>
                  <a:lnTo>
                    <a:pt x="1034" y="593"/>
                  </a:lnTo>
                  <a:lnTo>
                    <a:pt x="1031" y="593"/>
                  </a:lnTo>
                  <a:lnTo>
                    <a:pt x="1031" y="595"/>
                  </a:lnTo>
                  <a:lnTo>
                    <a:pt x="1031" y="598"/>
                  </a:lnTo>
                  <a:lnTo>
                    <a:pt x="1034" y="598"/>
                  </a:lnTo>
                  <a:lnTo>
                    <a:pt x="1034" y="625"/>
                  </a:lnTo>
                  <a:lnTo>
                    <a:pt x="1014" y="629"/>
                  </a:lnTo>
                  <a:lnTo>
                    <a:pt x="995" y="639"/>
                  </a:lnTo>
                  <a:lnTo>
                    <a:pt x="978" y="651"/>
                  </a:lnTo>
                  <a:lnTo>
                    <a:pt x="964" y="668"/>
                  </a:lnTo>
                  <a:lnTo>
                    <a:pt x="956" y="685"/>
                  </a:lnTo>
                  <a:lnTo>
                    <a:pt x="949" y="685"/>
                  </a:lnTo>
                  <a:lnTo>
                    <a:pt x="937" y="688"/>
                  </a:lnTo>
                  <a:lnTo>
                    <a:pt x="937" y="693"/>
                  </a:lnTo>
                  <a:lnTo>
                    <a:pt x="935" y="695"/>
                  </a:lnTo>
                  <a:lnTo>
                    <a:pt x="925" y="695"/>
                  </a:lnTo>
                  <a:lnTo>
                    <a:pt x="925" y="697"/>
                  </a:lnTo>
                  <a:lnTo>
                    <a:pt x="922" y="700"/>
                  </a:lnTo>
                  <a:lnTo>
                    <a:pt x="896" y="700"/>
                  </a:lnTo>
                  <a:lnTo>
                    <a:pt x="881" y="702"/>
                  </a:lnTo>
                  <a:lnTo>
                    <a:pt x="884" y="824"/>
                  </a:lnTo>
                  <a:lnTo>
                    <a:pt x="867" y="824"/>
                  </a:lnTo>
                  <a:lnTo>
                    <a:pt x="867" y="807"/>
                  </a:lnTo>
                  <a:lnTo>
                    <a:pt x="864" y="807"/>
                  </a:lnTo>
                  <a:lnTo>
                    <a:pt x="864" y="807"/>
                  </a:lnTo>
                  <a:lnTo>
                    <a:pt x="864" y="807"/>
                  </a:lnTo>
                  <a:lnTo>
                    <a:pt x="862" y="807"/>
                  </a:lnTo>
                  <a:lnTo>
                    <a:pt x="862" y="824"/>
                  </a:lnTo>
                  <a:lnTo>
                    <a:pt x="855" y="824"/>
                  </a:lnTo>
                  <a:lnTo>
                    <a:pt x="850" y="826"/>
                  </a:lnTo>
                  <a:lnTo>
                    <a:pt x="850" y="838"/>
                  </a:lnTo>
                  <a:lnTo>
                    <a:pt x="850" y="838"/>
                  </a:lnTo>
                  <a:lnTo>
                    <a:pt x="835" y="838"/>
                  </a:lnTo>
                  <a:lnTo>
                    <a:pt x="833" y="819"/>
                  </a:lnTo>
                  <a:lnTo>
                    <a:pt x="833" y="819"/>
                  </a:lnTo>
                  <a:lnTo>
                    <a:pt x="833" y="819"/>
                  </a:lnTo>
                  <a:lnTo>
                    <a:pt x="830" y="819"/>
                  </a:lnTo>
                  <a:lnTo>
                    <a:pt x="828" y="819"/>
                  </a:lnTo>
                  <a:lnTo>
                    <a:pt x="828" y="838"/>
                  </a:lnTo>
                  <a:lnTo>
                    <a:pt x="818" y="838"/>
                  </a:lnTo>
                  <a:lnTo>
                    <a:pt x="814" y="841"/>
                  </a:lnTo>
                  <a:lnTo>
                    <a:pt x="814" y="841"/>
                  </a:lnTo>
                  <a:lnTo>
                    <a:pt x="809" y="841"/>
                  </a:lnTo>
                  <a:lnTo>
                    <a:pt x="811" y="90"/>
                  </a:lnTo>
                  <a:lnTo>
                    <a:pt x="782" y="32"/>
                  </a:lnTo>
                  <a:lnTo>
                    <a:pt x="751" y="32"/>
                  </a:lnTo>
                  <a:lnTo>
                    <a:pt x="734" y="0"/>
                  </a:lnTo>
                  <a:lnTo>
                    <a:pt x="508" y="0"/>
                  </a:lnTo>
                  <a:lnTo>
                    <a:pt x="508" y="32"/>
                  </a:lnTo>
                  <a:lnTo>
                    <a:pt x="448" y="32"/>
                  </a:lnTo>
                  <a:lnTo>
                    <a:pt x="445" y="855"/>
                  </a:lnTo>
                  <a:lnTo>
                    <a:pt x="438" y="848"/>
                  </a:lnTo>
                  <a:lnTo>
                    <a:pt x="438" y="836"/>
                  </a:lnTo>
                  <a:lnTo>
                    <a:pt x="436" y="746"/>
                  </a:lnTo>
                  <a:lnTo>
                    <a:pt x="436" y="739"/>
                  </a:lnTo>
                  <a:lnTo>
                    <a:pt x="431" y="739"/>
                  </a:lnTo>
                  <a:lnTo>
                    <a:pt x="429" y="739"/>
                  </a:lnTo>
                  <a:lnTo>
                    <a:pt x="429" y="746"/>
                  </a:lnTo>
                  <a:lnTo>
                    <a:pt x="429" y="758"/>
                  </a:lnTo>
                  <a:lnTo>
                    <a:pt x="404" y="758"/>
                  </a:lnTo>
                  <a:lnTo>
                    <a:pt x="404" y="756"/>
                  </a:lnTo>
                  <a:lnTo>
                    <a:pt x="399" y="746"/>
                  </a:lnTo>
                  <a:lnTo>
                    <a:pt x="399" y="693"/>
                  </a:lnTo>
                  <a:lnTo>
                    <a:pt x="392" y="676"/>
                  </a:lnTo>
                  <a:lnTo>
                    <a:pt x="392" y="622"/>
                  </a:lnTo>
                  <a:lnTo>
                    <a:pt x="378" y="561"/>
                  </a:lnTo>
                  <a:lnTo>
                    <a:pt x="380" y="561"/>
                  </a:lnTo>
                  <a:lnTo>
                    <a:pt x="380" y="547"/>
                  </a:lnTo>
                  <a:lnTo>
                    <a:pt x="375" y="547"/>
                  </a:lnTo>
                  <a:lnTo>
                    <a:pt x="375" y="547"/>
                  </a:lnTo>
                  <a:lnTo>
                    <a:pt x="375" y="547"/>
                  </a:lnTo>
                  <a:lnTo>
                    <a:pt x="368" y="547"/>
                  </a:lnTo>
                  <a:lnTo>
                    <a:pt x="368" y="554"/>
                  </a:lnTo>
                  <a:lnTo>
                    <a:pt x="366" y="554"/>
                  </a:lnTo>
                  <a:lnTo>
                    <a:pt x="366" y="569"/>
                  </a:lnTo>
                  <a:lnTo>
                    <a:pt x="368" y="569"/>
                  </a:lnTo>
                  <a:lnTo>
                    <a:pt x="358" y="610"/>
                  </a:lnTo>
                  <a:lnTo>
                    <a:pt x="346" y="481"/>
                  </a:lnTo>
                  <a:lnTo>
                    <a:pt x="351" y="481"/>
                  </a:lnTo>
                  <a:lnTo>
                    <a:pt x="351" y="479"/>
                  </a:lnTo>
                  <a:lnTo>
                    <a:pt x="351" y="479"/>
                  </a:lnTo>
                  <a:lnTo>
                    <a:pt x="351" y="469"/>
                  </a:lnTo>
                  <a:lnTo>
                    <a:pt x="344" y="469"/>
                  </a:lnTo>
                  <a:lnTo>
                    <a:pt x="337" y="372"/>
                  </a:lnTo>
                  <a:lnTo>
                    <a:pt x="341" y="372"/>
                  </a:lnTo>
                  <a:lnTo>
                    <a:pt x="341" y="348"/>
                  </a:lnTo>
                  <a:lnTo>
                    <a:pt x="341" y="309"/>
                  </a:lnTo>
                  <a:lnTo>
                    <a:pt x="320" y="309"/>
                  </a:lnTo>
                  <a:lnTo>
                    <a:pt x="320" y="348"/>
                  </a:lnTo>
                  <a:lnTo>
                    <a:pt x="320" y="372"/>
                  </a:lnTo>
                  <a:lnTo>
                    <a:pt x="324" y="372"/>
                  </a:lnTo>
                  <a:lnTo>
                    <a:pt x="324" y="374"/>
                  </a:lnTo>
                  <a:lnTo>
                    <a:pt x="317" y="469"/>
                  </a:lnTo>
                  <a:lnTo>
                    <a:pt x="312" y="469"/>
                  </a:lnTo>
                  <a:lnTo>
                    <a:pt x="312" y="472"/>
                  </a:lnTo>
                  <a:lnTo>
                    <a:pt x="312" y="479"/>
                  </a:lnTo>
                  <a:lnTo>
                    <a:pt x="312" y="481"/>
                  </a:lnTo>
                  <a:lnTo>
                    <a:pt x="317" y="481"/>
                  </a:lnTo>
                  <a:lnTo>
                    <a:pt x="305" y="610"/>
                  </a:lnTo>
                  <a:lnTo>
                    <a:pt x="295" y="566"/>
                  </a:lnTo>
                  <a:lnTo>
                    <a:pt x="295" y="561"/>
                  </a:lnTo>
                  <a:lnTo>
                    <a:pt x="298" y="561"/>
                  </a:lnTo>
                  <a:lnTo>
                    <a:pt x="298" y="547"/>
                  </a:lnTo>
                  <a:lnTo>
                    <a:pt x="290" y="547"/>
                  </a:lnTo>
                  <a:lnTo>
                    <a:pt x="290" y="547"/>
                  </a:lnTo>
                  <a:lnTo>
                    <a:pt x="290" y="547"/>
                  </a:lnTo>
                  <a:lnTo>
                    <a:pt x="286" y="547"/>
                  </a:lnTo>
                  <a:lnTo>
                    <a:pt x="286" y="554"/>
                  </a:lnTo>
                  <a:lnTo>
                    <a:pt x="286" y="554"/>
                  </a:lnTo>
                  <a:lnTo>
                    <a:pt x="286" y="569"/>
                  </a:lnTo>
                  <a:lnTo>
                    <a:pt x="288" y="569"/>
                  </a:lnTo>
                  <a:lnTo>
                    <a:pt x="276" y="622"/>
                  </a:lnTo>
                  <a:lnTo>
                    <a:pt x="276" y="622"/>
                  </a:lnTo>
                  <a:lnTo>
                    <a:pt x="274" y="627"/>
                  </a:lnTo>
                  <a:lnTo>
                    <a:pt x="274" y="676"/>
                  </a:lnTo>
                  <a:lnTo>
                    <a:pt x="269" y="693"/>
                  </a:lnTo>
                  <a:lnTo>
                    <a:pt x="269" y="693"/>
                  </a:lnTo>
                  <a:lnTo>
                    <a:pt x="269" y="693"/>
                  </a:lnTo>
                  <a:lnTo>
                    <a:pt x="269" y="695"/>
                  </a:lnTo>
                  <a:lnTo>
                    <a:pt x="269" y="695"/>
                  </a:lnTo>
                  <a:lnTo>
                    <a:pt x="269" y="695"/>
                  </a:lnTo>
                  <a:lnTo>
                    <a:pt x="269" y="695"/>
                  </a:lnTo>
                  <a:lnTo>
                    <a:pt x="269" y="746"/>
                  </a:lnTo>
                  <a:lnTo>
                    <a:pt x="261" y="756"/>
                  </a:lnTo>
                  <a:lnTo>
                    <a:pt x="261" y="756"/>
                  </a:lnTo>
                  <a:lnTo>
                    <a:pt x="261" y="758"/>
                  </a:lnTo>
                  <a:lnTo>
                    <a:pt x="261" y="758"/>
                  </a:lnTo>
                  <a:lnTo>
                    <a:pt x="252" y="758"/>
                  </a:lnTo>
                  <a:lnTo>
                    <a:pt x="252" y="748"/>
                  </a:lnTo>
                  <a:lnTo>
                    <a:pt x="244" y="748"/>
                  </a:lnTo>
                  <a:lnTo>
                    <a:pt x="244" y="712"/>
                  </a:lnTo>
                  <a:lnTo>
                    <a:pt x="244" y="710"/>
                  </a:lnTo>
                  <a:lnTo>
                    <a:pt x="240" y="710"/>
                  </a:lnTo>
                  <a:lnTo>
                    <a:pt x="225" y="574"/>
                  </a:lnTo>
                  <a:lnTo>
                    <a:pt x="225" y="574"/>
                  </a:lnTo>
                  <a:lnTo>
                    <a:pt x="232" y="574"/>
                  </a:lnTo>
                  <a:lnTo>
                    <a:pt x="232" y="537"/>
                  </a:lnTo>
                  <a:lnTo>
                    <a:pt x="215" y="537"/>
                  </a:lnTo>
                  <a:lnTo>
                    <a:pt x="215" y="574"/>
                  </a:lnTo>
                  <a:lnTo>
                    <a:pt x="220" y="574"/>
                  </a:lnTo>
                  <a:lnTo>
                    <a:pt x="208" y="710"/>
                  </a:lnTo>
                  <a:lnTo>
                    <a:pt x="208" y="710"/>
                  </a:lnTo>
                  <a:lnTo>
                    <a:pt x="208" y="710"/>
                  </a:lnTo>
                  <a:lnTo>
                    <a:pt x="201" y="710"/>
                  </a:lnTo>
                  <a:lnTo>
                    <a:pt x="201" y="748"/>
                  </a:lnTo>
                  <a:lnTo>
                    <a:pt x="194" y="748"/>
                  </a:lnTo>
                  <a:lnTo>
                    <a:pt x="194" y="758"/>
                  </a:lnTo>
                  <a:lnTo>
                    <a:pt x="179" y="758"/>
                  </a:lnTo>
                  <a:lnTo>
                    <a:pt x="179" y="758"/>
                  </a:lnTo>
                  <a:lnTo>
                    <a:pt x="174" y="746"/>
                  </a:lnTo>
                  <a:lnTo>
                    <a:pt x="174" y="688"/>
                  </a:lnTo>
                  <a:lnTo>
                    <a:pt x="174" y="688"/>
                  </a:lnTo>
                  <a:lnTo>
                    <a:pt x="174" y="688"/>
                  </a:lnTo>
                  <a:lnTo>
                    <a:pt x="172" y="688"/>
                  </a:lnTo>
                  <a:lnTo>
                    <a:pt x="172" y="685"/>
                  </a:lnTo>
                  <a:lnTo>
                    <a:pt x="172" y="685"/>
                  </a:lnTo>
                  <a:lnTo>
                    <a:pt x="172" y="685"/>
                  </a:lnTo>
                  <a:lnTo>
                    <a:pt x="169" y="683"/>
                  </a:lnTo>
                  <a:lnTo>
                    <a:pt x="169" y="617"/>
                  </a:lnTo>
                  <a:lnTo>
                    <a:pt x="169" y="617"/>
                  </a:lnTo>
                  <a:lnTo>
                    <a:pt x="169" y="615"/>
                  </a:lnTo>
                  <a:lnTo>
                    <a:pt x="167" y="615"/>
                  </a:lnTo>
                  <a:lnTo>
                    <a:pt x="167" y="615"/>
                  </a:lnTo>
                  <a:lnTo>
                    <a:pt x="167" y="610"/>
                  </a:lnTo>
                  <a:lnTo>
                    <a:pt x="167" y="610"/>
                  </a:lnTo>
                  <a:lnTo>
                    <a:pt x="167" y="610"/>
                  </a:lnTo>
                  <a:lnTo>
                    <a:pt x="165" y="610"/>
                  </a:lnTo>
                  <a:lnTo>
                    <a:pt x="165" y="610"/>
                  </a:lnTo>
                  <a:lnTo>
                    <a:pt x="155" y="569"/>
                  </a:lnTo>
                  <a:lnTo>
                    <a:pt x="157" y="569"/>
                  </a:lnTo>
                  <a:lnTo>
                    <a:pt x="157" y="557"/>
                  </a:lnTo>
                  <a:lnTo>
                    <a:pt x="155" y="557"/>
                  </a:lnTo>
                  <a:lnTo>
                    <a:pt x="155" y="547"/>
                  </a:lnTo>
                  <a:lnTo>
                    <a:pt x="148" y="547"/>
                  </a:lnTo>
                  <a:lnTo>
                    <a:pt x="148" y="547"/>
                  </a:lnTo>
                  <a:lnTo>
                    <a:pt x="148" y="547"/>
                  </a:lnTo>
                  <a:lnTo>
                    <a:pt x="143" y="547"/>
                  </a:lnTo>
                  <a:lnTo>
                    <a:pt x="143" y="561"/>
                  </a:lnTo>
                  <a:lnTo>
                    <a:pt x="145" y="561"/>
                  </a:lnTo>
                  <a:lnTo>
                    <a:pt x="136" y="603"/>
                  </a:lnTo>
                  <a:lnTo>
                    <a:pt x="123" y="479"/>
                  </a:lnTo>
                  <a:lnTo>
                    <a:pt x="131" y="476"/>
                  </a:lnTo>
                  <a:lnTo>
                    <a:pt x="131" y="476"/>
                  </a:lnTo>
                  <a:lnTo>
                    <a:pt x="131" y="467"/>
                  </a:lnTo>
                  <a:lnTo>
                    <a:pt x="128" y="464"/>
                  </a:lnTo>
                  <a:lnTo>
                    <a:pt x="123" y="464"/>
                  </a:lnTo>
                  <a:lnTo>
                    <a:pt x="116" y="370"/>
                  </a:lnTo>
                  <a:lnTo>
                    <a:pt x="116" y="370"/>
                  </a:lnTo>
                  <a:lnTo>
                    <a:pt x="121" y="370"/>
                  </a:lnTo>
                  <a:lnTo>
                    <a:pt x="121" y="343"/>
                  </a:lnTo>
                  <a:lnTo>
                    <a:pt x="121" y="304"/>
                  </a:lnTo>
                  <a:lnTo>
                    <a:pt x="99" y="304"/>
                  </a:lnTo>
                  <a:lnTo>
                    <a:pt x="99" y="343"/>
                  </a:lnTo>
                  <a:lnTo>
                    <a:pt x="99" y="370"/>
                  </a:lnTo>
                  <a:lnTo>
                    <a:pt x="104" y="370"/>
                  </a:lnTo>
                  <a:lnTo>
                    <a:pt x="97" y="464"/>
                  </a:lnTo>
                  <a:lnTo>
                    <a:pt x="90" y="464"/>
                  </a:lnTo>
                  <a:lnTo>
                    <a:pt x="90" y="474"/>
                  </a:lnTo>
                  <a:lnTo>
                    <a:pt x="90" y="474"/>
                  </a:lnTo>
                  <a:lnTo>
                    <a:pt x="90" y="476"/>
                  </a:lnTo>
                  <a:lnTo>
                    <a:pt x="94" y="476"/>
                  </a:lnTo>
                  <a:lnTo>
                    <a:pt x="82" y="603"/>
                  </a:lnTo>
                  <a:lnTo>
                    <a:pt x="75" y="569"/>
                  </a:lnTo>
                  <a:lnTo>
                    <a:pt x="75" y="569"/>
                  </a:lnTo>
                  <a:lnTo>
                    <a:pt x="75" y="554"/>
                  </a:lnTo>
                  <a:lnTo>
                    <a:pt x="70" y="554"/>
                  </a:lnTo>
                  <a:lnTo>
                    <a:pt x="70" y="549"/>
                  </a:lnTo>
                  <a:lnTo>
                    <a:pt x="65" y="549"/>
                  </a:lnTo>
                  <a:lnTo>
                    <a:pt x="65" y="547"/>
                  </a:lnTo>
                  <a:lnTo>
                    <a:pt x="65" y="549"/>
                  </a:lnTo>
                  <a:lnTo>
                    <a:pt x="60" y="549"/>
                  </a:lnTo>
                  <a:lnTo>
                    <a:pt x="60" y="561"/>
                  </a:lnTo>
                  <a:lnTo>
                    <a:pt x="63" y="561"/>
                  </a:lnTo>
                  <a:lnTo>
                    <a:pt x="51" y="610"/>
                  </a:lnTo>
                  <a:lnTo>
                    <a:pt x="51" y="610"/>
                  </a:lnTo>
                  <a:lnTo>
                    <a:pt x="48" y="610"/>
                  </a:lnTo>
                  <a:lnTo>
                    <a:pt x="46" y="610"/>
                  </a:lnTo>
                  <a:lnTo>
                    <a:pt x="46" y="683"/>
                  </a:lnTo>
                  <a:lnTo>
                    <a:pt x="41" y="685"/>
                  </a:lnTo>
                  <a:lnTo>
                    <a:pt x="41" y="700"/>
                  </a:lnTo>
                  <a:lnTo>
                    <a:pt x="41" y="746"/>
                  </a:lnTo>
                  <a:lnTo>
                    <a:pt x="34" y="756"/>
                  </a:lnTo>
                  <a:lnTo>
                    <a:pt x="34" y="758"/>
                  </a:lnTo>
                  <a:lnTo>
                    <a:pt x="19" y="758"/>
                  </a:lnTo>
                  <a:lnTo>
                    <a:pt x="17" y="746"/>
                  </a:lnTo>
                  <a:lnTo>
                    <a:pt x="17" y="739"/>
                  </a:lnTo>
                  <a:lnTo>
                    <a:pt x="17" y="739"/>
                  </a:lnTo>
                  <a:lnTo>
                    <a:pt x="12" y="739"/>
                  </a:lnTo>
                  <a:lnTo>
                    <a:pt x="12" y="746"/>
                  </a:lnTo>
                  <a:lnTo>
                    <a:pt x="7" y="836"/>
                  </a:lnTo>
                  <a:lnTo>
                    <a:pt x="7" y="848"/>
                  </a:lnTo>
                  <a:lnTo>
                    <a:pt x="5" y="851"/>
                  </a:lnTo>
                  <a:lnTo>
                    <a:pt x="10" y="365"/>
                  </a:lnTo>
                  <a:lnTo>
                    <a:pt x="12" y="306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16"/>
            <p:cNvSpPr>
              <a:spLocks/>
            </p:cNvSpPr>
            <p:nvPr/>
          </p:nvSpPr>
          <p:spPr bwMode="auto">
            <a:xfrm>
              <a:off x="4070883" y="3116031"/>
              <a:ext cx="2027498" cy="2261074"/>
            </a:xfrm>
            <a:custGeom>
              <a:avLst/>
              <a:gdLst>
                <a:gd name="T0" fmla="*/ 1242 w 1276"/>
                <a:gd name="T1" fmla="*/ 529 h 1423"/>
                <a:gd name="T2" fmla="*/ 1225 w 1276"/>
                <a:gd name="T3" fmla="*/ 527 h 1423"/>
                <a:gd name="T4" fmla="*/ 1196 w 1276"/>
                <a:gd name="T5" fmla="*/ 505 h 1423"/>
                <a:gd name="T6" fmla="*/ 1172 w 1276"/>
                <a:gd name="T7" fmla="*/ 483 h 1423"/>
                <a:gd name="T8" fmla="*/ 1148 w 1276"/>
                <a:gd name="T9" fmla="*/ 461 h 1423"/>
                <a:gd name="T10" fmla="*/ 1126 w 1276"/>
                <a:gd name="T11" fmla="*/ 439 h 1423"/>
                <a:gd name="T12" fmla="*/ 1043 w 1276"/>
                <a:gd name="T13" fmla="*/ 434 h 1423"/>
                <a:gd name="T14" fmla="*/ 1005 w 1276"/>
                <a:gd name="T15" fmla="*/ 447 h 1423"/>
                <a:gd name="T16" fmla="*/ 985 w 1276"/>
                <a:gd name="T17" fmla="*/ 461 h 1423"/>
                <a:gd name="T18" fmla="*/ 981 w 1276"/>
                <a:gd name="T19" fmla="*/ 481 h 1423"/>
                <a:gd name="T20" fmla="*/ 959 w 1276"/>
                <a:gd name="T21" fmla="*/ 495 h 1423"/>
                <a:gd name="T22" fmla="*/ 939 w 1276"/>
                <a:gd name="T23" fmla="*/ 505 h 1423"/>
                <a:gd name="T24" fmla="*/ 937 w 1276"/>
                <a:gd name="T25" fmla="*/ 524 h 1423"/>
                <a:gd name="T26" fmla="*/ 913 w 1276"/>
                <a:gd name="T27" fmla="*/ 529 h 1423"/>
                <a:gd name="T28" fmla="*/ 840 w 1276"/>
                <a:gd name="T29" fmla="*/ 534 h 1423"/>
                <a:gd name="T30" fmla="*/ 840 w 1276"/>
                <a:gd name="T31" fmla="*/ 595 h 1423"/>
                <a:gd name="T32" fmla="*/ 765 w 1276"/>
                <a:gd name="T33" fmla="*/ 876 h 1423"/>
                <a:gd name="T34" fmla="*/ 763 w 1276"/>
                <a:gd name="T35" fmla="*/ 544 h 1423"/>
                <a:gd name="T36" fmla="*/ 690 w 1276"/>
                <a:gd name="T37" fmla="*/ 539 h 1423"/>
                <a:gd name="T38" fmla="*/ 668 w 1276"/>
                <a:gd name="T39" fmla="*/ 534 h 1423"/>
                <a:gd name="T40" fmla="*/ 661 w 1276"/>
                <a:gd name="T41" fmla="*/ 515 h 1423"/>
                <a:gd name="T42" fmla="*/ 646 w 1276"/>
                <a:gd name="T43" fmla="*/ 502 h 1423"/>
                <a:gd name="T44" fmla="*/ 625 w 1276"/>
                <a:gd name="T45" fmla="*/ 490 h 1423"/>
                <a:gd name="T46" fmla="*/ 617 w 1276"/>
                <a:gd name="T47" fmla="*/ 471 h 1423"/>
                <a:gd name="T48" fmla="*/ 600 w 1276"/>
                <a:gd name="T49" fmla="*/ 456 h 1423"/>
                <a:gd name="T50" fmla="*/ 559 w 1276"/>
                <a:gd name="T51" fmla="*/ 444 h 1423"/>
                <a:gd name="T52" fmla="*/ 482 w 1276"/>
                <a:gd name="T53" fmla="*/ 449 h 1423"/>
                <a:gd name="T54" fmla="*/ 460 w 1276"/>
                <a:gd name="T55" fmla="*/ 471 h 1423"/>
                <a:gd name="T56" fmla="*/ 436 w 1276"/>
                <a:gd name="T57" fmla="*/ 493 h 1423"/>
                <a:gd name="T58" fmla="*/ 411 w 1276"/>
                <a:gd name="T59" fmla="*/ 512 h 1423"/>
                <a:gd name="T60" fmla="*/ 385 w 1276"/>
                <a:gd name="T61" fmla="*/ 534 h 1423"/>
                <a:gd name="T62" fmla="*/ 382 w 1276"/>
                <a:gd name="T63" fmla="*/ 536 h 1423"/>
                <a:gd name="T64" fmla="*/ 322 w 1276"/>
                <a:gd name="T65" fmla="*/ 328 h 1423"/>
                <a:gd name="T66" fmla="*/ 264 w 1276"/>
                <a:gd name="T67" fmla="*/ 274 h 1423"/>
                <a:gd name="T68" fmla="*/ 201 w 1276"/>
                <a:gd name="T69" fmla="*/ 233 h 1423"/>
                <a:gd name="T70" fmla="*/ 179 w 1276"/>
                <a:gd name="T71" fmla="*/ 328 h 1423"/>
                <a:gd name="T72" fmla="*/ 181 w 1276"/>
                <a:gd name="T73" fmla="*/ 255 h 1423"/>
                <a:gd name="T74" fmla="*/ 179 w 1276"/>
                <a:gd name="T75" fmla="*/ 252 h 1423"/>
                <a:gd name="T76" fmla="*/ 181 w 1276"/>
                <a:gd name="T77" fmla="*/ 213 h 1423"/>
                <a:gd name="T78" fmla="*/ 179 w 1276"/>
                <a:gd name="T79" fmla="*/ 213 h 1423"/>
                <a:gd name="T80" fmla="*/ 181 w 1276"/>
                <a:gd name="T81" fmla="*/ 174 h 1423"/>
                <a:gd name="T82" fmla="*/ 179 w 1276"/>
                <a:gd name="T83" fmla="*/ 172 h 1423"/>
                <a:gd name="T84" fmla="*/ 116 w 1276"/>
                <a:gd name="T85" fmla="*/ 109 h 1423"/>
                <a:gd name="T86" fmla="*/ 29 w 1276"/>
                <a:gd name="T87" fmla="*/ 104 h 1423"/>
                <a:gd name="T88" fmla="*/ 29 w 1276"/>
                <a:gd name="T89" fmla="*/ 31 h 1423"/>
                <a:gd name="T90" fmla="*/ 29 w 1276"/>
                <a:gd name="T91" fmla="*/ 9 h 1423"/>
                <a:gd name="T92" fmla="*/ 29 w 1276"/>
                <a:gd name="T93" fmla="*/ 0 h 1423"/>
                <a:gd name="T94" fmla="*/ 0 w 1276"/>
                <a:gd name="T95" fmla="*/ 1423 h 1423"/>
                <a:gd name="T96" fmla="*/ 1276 w 1276"/>
                <a:gd name="T97" fmla="*/ 534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76" h="1423">
                  <a:moveTo>
                    <a:pt x="1276" y="534"/>
                  </a:moveTo>
                  <a:lnTo>
                    <a:pt x="1242" y="529"/>
                  </a:lnTo>
                  <a:lnTo>
                    <a:pt x="1223" y="532"/>
                  </a:lnTo>
                  <a:lnTo>
                    <a:pt x="1225" y="527"/>
                  </a:lnTo>
                  <a:lnTo>
                    <a:pt x="1196" y="524"/>
                  </a:lnTo>
                  <a:lnTo>
                    <a:pt x="1196" y="505"/>
                  </a:lnTo>
                  <a:lnTo>
                    <a:pt x="1172" y="502"/>
                  </a:lnTo>
                  <a:lnTo>
                    <a:pt x="1172" y="483"/>
                  </a:lnTo>
                  <a:lnTo>
                    <a:pt x="1148" y="481"/>
                  </a:lnTo>
                  <a:lnTo>
                    <a:pt x="1148" y="461"/>
                  </a:lnTo>
                  <a:lnTo>
                    <a:pt x="1123" y="459"/>
                  </a:lnTo>
                  <a:lnTo>
                    <a:pt x="1126" y="439"/>
                  </a:lnTo>
                  <a:lnTo>
                    <a:pt x="1094" y="434"/>
                  </a:lnTo>
                  <a:lnTo>
                    <a:pt x="1043" y="434"/>
                  </a:lnTo>
                  <a:lnTo>
                    <a:pt x="1007" y="439"/>
                  </a:lnTo>
                  <a:lnTo>
                    <a:pt x="1005" y="447"/>
                  </a:lnTo>
                  <a:lnTo>
                    <a:pt x="1005" y="459"/>
                  </a:lnTo>
                  <a:lnTo>
                    <a:pt x="985" y="461"/>
                  </a:lnTo>
                  <a:lnTo>
                    <a:pt x="983" y="471"/>
                  </a:lnTo>
                  <a:lnTo>
                    <a:pt x="981" y="481"/>
                  </a:lnTo>
                  <a:lnTo>
                    <a:pt x="964" y="483"/>
                  </a:lnTo>
                  <a:lnTo>
                    <a:pt x="959" y="495"/>
                  </a:lnTo>
                  <a:lnTo>
                    <a:pt x="959" y="502"/>
                  </a:lnTo>
                  <a:lnTo>
                    <a:pt x="939" y="505"/>
                  </a:lnTo>
                  <a:lnTo>
                    <a:pt x="937" y="517"/>
                  </a:lnTo>
                  <a:lnTo>
                    <a:pt x="937" y="524"/>
                  </a:lnTo>
                  <a:lnTo>
                    <a:pt x="915" y="527"/>
                  </a:lnTo>
                  <a:lnTo>
                    <a:pt x="913" y="529"/>
                  </a:lnTo>
                  <a:lnTo>
                    <a:pt x="893" y="527"/>
                  </a:lnTo>
                  <a:lnTo>
                    <a:pt x="840" y="534"/>
                  </a:lnTo>
                  <a:lnTo>
                    <a:pt x="840" y="595"/>
                  </a:lnTo>
                  <a:lnTo>
                    <a:pt x="840" y="595"/>
                  </a:lnTo>
                  <a:lnTo>
                    <a:pt x="840" y="876"/>
                  </a:lnTo>
                  <a:lnTo>
                    <a:pt x="765" y="876"/>
                  </a:lnTo>
                  <a:lnTo>
                    <a:pt x="763" y="600"/>
                  </a:lnTo>
                  <a:lnTo>
                    <a:pt x="763" y="544"/>
                  </a:lnTo>
                  <a:lnTo>
                    <a:pt x="707" y="536"/>
                  </a:lnTo>
                  <a:lnTo>
                    <a:pt x="690" y="539"/>
                  </a:lnTo>
                  <a:lnTo>
                    <a:pt x="688" y="536"/>
                  </a:lnTo>
                  <a:lnTo>
                    <a:pt x="668" y="534"/>
                  </a:lnTo>
                  <a:lnTo>
                    <a:pt x="668" y="527"/>
                  </a:lnTo>
                  <a:lnTo>
                    <a:pt x="661" y="515"/>
                  </a:lnTo>
                  <a:lnTo>
                    <a:pt x="646" y="512"/>
                  </a:lnTo>
                  <a:lnTo>
                    <a:pt x="646" y="502"/>
                  </a:lnTo>
                  <a:lnTo>
                    <a:pt x="639" y="493"/>
                  </a:lnTo>
                  <a:lnTo>
                    <a:pt x="625" y="490"/>
                  </a:lnTo>
                  <a:lnTo>
                    <a:pt x="625" y="481"/>
                  </a:lnTo>
                  <a:lnTo>
                    <a:pt x="617" y="471"/>
                  </a:lnTo>
                  <a:lnTo>
                    <a:pt x="603" y="468"/>
                  </a:lnTo>
                  <a:lnTo>
                    <a:pt x="600" y="456"/>
                  </a:lnTo>
                  <a:lnTo>
                    <a:pt x="598" y="449"/>
                  </a:lnTo>
                  <a:lnTo>
                    <a:pt x="559" y="444"/>
                  </a:lnTo>
                  <a:lnTo>
                    <a:pt x="511" y="444"/>
                  </a:lnTo>
                  <a:lnTo>
                    <a:pt x="482" y="449"/>
                  </a:lnTo>
                  <a:lnTo>
                    <a:pt x="482" y="466"/>
                  </a:lnTo>
                  <a:lnTo>
                    <a:pt x="460" y="471"/>
                  </a:lnTo>
                  <a:lnTo>
                    <a:pt x="460" y="488"/>
                  </a:lnTo>
                  <a:lnTo>
                    <a:pt x="436" y="493"/>
                  </a:lnTo>
                  <a:lnTo>
                    <a:pt x="436" y="510"/>
                  </a:lnTo>
                  <a:lnTo>
                    <a:pt x="411" y="512"/>
                  </a:lnTo>
                  <a:lnTo>
                    <a:pt x="411" y="532"/>
                  </a:lnTo>
                  <a:lnTo>
                    <a:pt x="385" y="534"/>
                  </a:lnTo>
                  <a:lnTo>
                    <a:pt x="385" y="536"/>
                  </a:lnTo>
                  <a:lnTo>
                    <a:pt x="382" y="536"/>
                  </a:lnTo>
                  <a:lnTo>
                    <a:pt x="382" y="328"/>
                  </a:lnTo>
                  <a:lnTo>
                    <a:pt x="322" y="328"/>
                  </a:lnTo>
                  <a:lnTo>
                    <a:pt x="322" y="274"/>
                  </a:lnTo>
                  <a:lnTo>
                    <a:pt x="264" y="274"/>
                  </a:lnTo>
                  <a:lnTo>
                    <a:pt x="264" y="233"/>
                  </a:lnTo>
                  <a:lnTo>
                    <a:pt x="201" y="233"/>
                  </a:lnTo>
                  <a:lnTo>
                    <a:pt x="201" y="328"/>
                  </a:lnTo>
                  <a:lnTo>
                    <a:pt x="179" y="328"/>
                  </a:lnTo>
                  <a:lnTo>
                    <a:pt x="179" y="257"/>
                  </a:lnTo>
                  <a:lnTo>
                    <a:pt x="181" y="255"/>
                  </a:lnTo>
                  <a:lnTo>
                    <a:pt x="181" y="252"/>
                  </a:lnTo>
                  <a:lnTo>
                    <a:pt x="179" y="252"/>
                  </a:lnTo>
                  <a:lnTo>
                    <a:pt x="179" y="218"/>
                  </a:lnTo>
                  <a:lnTo>
                    <a:pt x="181" y="213"/>
                  </a:lnTo>
                  <a:lnTo>
                    <a:pt x="181" y="213"/>
                  </a:lnTo>
                  <a:lnTo>
                    <a:pt x="179" y="213"/>
                  </a:lnTo>
                  <a:lnTo>
                    <a:pt x="179" y="177"/>
                  </a:lnTo>
                  <a:lnTo>
                    <a:pt x="181" y="174"/>
                  </a:lnTo>
                  <a:lnTo>
                    <a:pt x="181" y="172"/>
                  </a:lnTo>
                  <a:lnTo>
                    <a:pt x="179" y="172"/>
                  </a:lnTo>
                  <a:lnTo>
                    <a:pt x="179" y="114"/>
                  </a:lnTo>
                  <a:lnTo>
                    <a:pt x="116" y="109"/>
                  </a:lnTo>
                  <a:lnTo>
                    <a:pt x="43" y="104"/>
                  </a:lnTo>
                  <a:lnTo>
                    <a:pt x="29" y="104"/>
                  </a:lnTo>
                  <a:lnTo>
                    <a:pt x="29" y="51"/>
                  </a:lnTo>
                  <a:lnTo>
                    <a:pt x="29" y="31"/>
                  </a:lnTo>
                  <a:lnTo>
                    <a:pt x="29" y="26"/>
                  </a:lnTo>
                  <a:lnTo>
                    <a:pt x="29" y="9"/>
                  </a:lnTo>
                  <a:lnTo>
                    <a:pt x="29" y="4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423"/>
                  </a:lnTo>
                  <a:lnTo>
                    <a:pt x="1276" y="1423"/>
                  </a:lnTo>
                  <a:lnTo>
                    <a:pt x="1276" y="534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17"/>
            <p:cNvSpPr>
              <a:spLocks/>
            </p:cNvSpPr>
            <p:nvPr/>
          </p:nvSpPr>
          <p:spPr bwMode="auto">
            <a:xfrm>
              <a:off x="2035441" y="2632991"/>
              <a:ext cx="2035444" cy="2744114"/>
            </a:xfrm>
            <a:custGeom>
              <a:avLst/>
              <a:gdLst>
                <a:gd name="T0" fmla="*/ 1281 w 1281"/>
                <a:gd name="T1" fmla="*/ 1727 h 1727"/>
                <a:gd name="T2" fmla="*/ 1194 w 1281"/>
                <a:gd name="T3" fmla="*/ 304 h 1727"/>
                <a:gd name="T4" fmla="*/ 1194 w 1281"/>
                <a:gd name="T5" fmla="*/ 284 h 1727"/>
                <a:gd name="T6" fmla="*/ 1194 w 1281"/>
                <a:gd name="T7" fmla="*/ 265 h 1727"/>
                <a:gd name="T8" fmla="*/ 1080 w 1281"/>
                <a:gd name="T9" fmla="*/ 126 h 1727"/>
                <a:gd name="T10" fmla="*/ 1073 w 1281"/>
                <a:gd name="T11" fmla="*/ 80 h 1727"/>
                <a:gd name="T12" fmla="*/ 1063 w 1281"/>
                <a:gd name="T13" fmla="*/ 92 h 1727"/>
                <a:gd name="T14" fmla="*/ 1063 w 1281"/>
                <a:gd name="T15" fmla="*/ 12 h 1727"/>
                <a:gd name="T16" fmla="*/ 1061 w 1281"/>
                <a:gd name="T17" fmla="*/ 0 h 1727"/>
                <a:gd name="T18" fmla="*/ 1053 w 1281"/>
                <a:gd name="T19" fmla="*/ 92 h 1727"/>
                <a:gd name="T20" fmla="*/ 1053 w 1281"/>
                <a:gd name="T21" fmla="*/ 12 h 1727"/>
                <a:gd name="T22" fmla="*/ 1048 w 1281"/>
                <a:gd name="T23" fmla="*/ 0 h 1727"/>
                <a:gd name="T24" fmla="*/ 1041 w 1281"/>
                <a:gd name="T25" fmla="*/ 92 h 1727"/>
                <a:gd name="T26" fmla="*/ 1041 w 1281"/>
                <a:gd name="T27" fmla="*/ 12 h 1727"/>
                <a:gd name="T28" fmla="*/ 1039 w 1281"/>
                <a:gd name="T29" fmla="*/ 0 h 1727"/>
                <a:gd name="T30" fmla="*/ 1031 w 1281"/>
                <a:gd name="T31" fmla="*/ 92 h 1727"/>
                <a:gd name="T32" fmla="*/ 1031 w 1281"/>
                <a:gd name="T33" fmla="*/ 12 h 1727"/>
                <a:gd name="T34" fmla="*/ 1027 w 1281"/>
                <a:gd name="T35" fmla="*/ 0 h 1727"/>
                <a:gd name="T36" fmla="*/ 1019 w 1281"/>
                <a:gd name="T37" fmla="*/ 92 h 1727"/>
                <a:gd name="T38" fmla="*/ 1019 w 1281"/>
                <a:gd name="T39" fmla="*/ 12 h 1727"/>
                <a:gd name="T40" fmla="*/ 1017 w 1281"/>
                <a:gd name="T41" fmla="*/ 0 h 1727"/>
                <a:gd name="T42" fmla="*/ 1010 w 1281"/>
                <a:gd name="T43" fmla="*/ 92 h 1727"/>
                <a:gd name="T44" fmla="*/ 1000 w 1281"/>
                <a:gd name="T45" fmla="*/ 80 h 1727"/>
                <a:gd name="T46" fmla="*/ 1000 w 1281"/>
                <a:gd name="T47" fmla="*/ 257 h 1727"/>
                <a:gd name="T48" fmla="*/ 1000 w 1281"/>
                <a:gd name="T49" fmla="*/ 282 h 1727"/>
                <a:gd name="T50" fmla="*/ 971 w 1281"/>
                <a:gd name="T51" fmla="*/ 304 h 1727"/>
                <a:gd name="T52" fmla="*/ 971 w 1281"/>
                <a:gd name="T53" fmla="*/ 313 h 1727"/>
                <a:gd name="T54" fmla="*/ 971 w 1281"/>
                <a:gd name="T55" fmla="*/ 335 h 1727"/>
                <a:gd name="T56" fmla="*/ 971 w 1281"/>
                <a:gd name="T57" fmla="*/ 403 h 1727"/>
                <a:gd name="T58" fmla="*/ 968 w 1281"/>
                <a:gd name="T59" fmla="*/ 413 h 1727"/>
                <a:gd name="T60" fmla="*/ 932 w 1281"/>
                <a:gd name="T61" fmla="*/ 738 h 1727"/>
                <a:gd name="T62" fmla="*/ 814 w 1281"/>
                <a:gd name="T63" fmla="*/ 515 h 1727"/>
                <a:gd name="T64" fmla="*/ 746 w 1281"/>
                <a:gd name="T65" fmla="*/ 386 h 1727"/>
                <a:gd name="T66" fmla="*/ 719 w 1281"/>
                <a:gd name="T67" fmla="*/ 515 h 1727"/>
                <a:gd name="T68" fmla="*/ 608 w 1281"/>
                <a:gd name="T69" fmla="*/ 386 h 1727"/>
                <a:gd name="T70" fmla="*/ 557 w 1281"/>
                <a:gd name="T71" fmla="*/ 515 h 1727"/>
                <a:gd name="T72" fmla="*/ 513 w 1281"/>
                <a:gd name="T73" fmla="*/ 1195 h 1727"/>
                <a:gd name="T74" fmla="*/ 458 w 1281"/>
                <a:gd name="T75" fmla="*/ 1200 h 1727"/>
                <a:gd name="T76" fmla="*/ 431 w 1281"/>
                <a:gd name="T77" fmla="*/ 1202 h 1727"/>
                <a:gd name="T78" fmla="*/ 412 w 1281"/>
                <a:gd name="T79" fmla="*/ 1180 h 1727"/>
                <a:gd name="T80" fmla="*/ 370 w 1281"/>
                <a:gd name="T81" fmla="*/ 1207 h 1727"/>
                <a:gd name="T82" fmla="*/ 370 w 1281"/>
                <a:gd name="T83" fmla="*/ 1210 h 1727"/>
                <a:gd name="T84" fmla="*/ 370 w 1281"/>
                <a:gd name="T85" fmla="*/ 1200 h 1727"/>
                <a:gd name="T86" fmla="*/ 322 w 1281"/>
                <a:gd name="T87" fmla="*/ 1188 h 1727"/>
                <a:gd name="T88" fmla="*/ 312 w 1281"/>
                <a:gd name="T89" fmla="*/ 1202 h 1727"/>
                <a:gd name="T90" fmla="*/ 269 w 1281"/>
                <a:gd name="T91" fmla="*/ 1197 h 1727"/>
                <a:gd name="T92" fmla="*/ 140 w 1281"/>
                <a:gd name="T93" fmla="*/ 1193 h 1727"/>
                <a:gd name="T94" fmla="*/ 0 w 1281"/>
                <a:gd name="T95" fmla="*/ 1210 h 1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81" h="1727">
                  <a:moveTo>
                    <a:pt x="0" y="1727"/>
                  </a:moveTo>
                  <a:lnTo>
                    <a:pt x="1281" y="1727"/>
                  </a:lnTo>
                  <a:lnTo>
                    <a:pt x="1281" y="304"/>
                  </a:lnTo>
                  <a:lnTo>
                    <a:pt x="1194" y="304"/>
                  </a:lnTo>
                  <a:lnTo>
                    <a:pt x="1194" y="291"/>
                  </a:lnTo>
                  <a:lnTo>
                    <a:pt x="1194" y="284"/>
                  </a:lnTo>
                  <a:lnTo>
                    <a:pt x="1194" y="267"/>
                  </a:lnTo>
                  <a:lnTo>
                    <a:pt x="1194" y="265"/>
                  </a:lnTo>
                  <a:lnTo>
                    <a:pt x="1080" y="265"/>
                  </a:lnTo>
                  <a:lnTo>
                    <a:pt x="1080" y="126"/>
                  </a:lnTo>
                  <a:lnTo>
                    <a:pt x="1080" y="80"/>
                  </a:lnTo>
                  <a:lnTo>
                    <a:pt x="1073" y="80"/>
                  </a:lnTo>
                  <a:lnTo>
                    <a:pt x="1073" y="92"/>
                  </a:lnTo>
                  <a:lnTo>
                    <a:pt x="1063" y="92"/>
                  </a:lnTo>
                  <a:lnTo>
                    <a:pt x="1063" y="12"/>
                  </a:lnTo>
                  <a:lnTo>
                    <a:pt x="1063" y="12"/>
                  </a:lnTo>
                  <a:lnTo>
                    <a:pt x="1063" y="0"/>
                  </a:lnTo>
                  <a:lnTo>
                    <a:pt x="1061" y="0"/>
                  </a:lnTo>
                  <a:lnTo>
                    <a:pt x="1061" y="92"/>
                  </a:lnTo>
                  <a:lnTo>
                    <a:pt x="1053" y="92"/>
                  </a:lnTo>
                  <a:lnTo>
                    <a:pt x="1053" y="12"/>
                  </a:lnTo>
                  <a:lnTo>
                    <a:pt x="1053" y="12"/>
                  </a:lnTo>
                  <a:lnTo>
                    <a:pt x="1053" y="0"/>
                  </a:lnTo>
                  <a:lnTo>
                    <a:pt x="1048" y="0"/>
                  </a:lnTo>
                  <a:lnTo>
                    <a:pt x="1048" y="92"/>
                  </a:lnTo>
                  <a:lnTo>
                    <a:pt x="1041" y="92"/>
                  </a:lnTo>
                  <a:lnTo>
                    <a:pt x="1041" y="12"/>
                  </a:lnTo>
                  <a:lnTo>
                    <a:pt x="1041" y="12"/>
                  </a:lnTo>
                  <a:lnTo>
                    <a:pt x="1041" y="0"/>
                  </a:lnTo>
                  <a:lnTo>
                    <a:pt x="1039" y="0"/>
                  </a:lnTo>
                  <a:lnTo>
                    <a:pt x="1039" y="92"/>
                  </a:lnTo>
                  <a:lnTo>
                    <a:pt x="1031" y="92"/>
                  </a:lnTo>
                  <a:lnTo>
                    <a:pt x="1031" y="12"/>
                  </a:lnTo>
                  <a:lnTo>
                    <a:pt x="1031" y="12"/>
                  </a:lnTo>
                  <a:lnTo>
                    <a:pt x="1029" y="0"/>
                  </a:lnTo>
                  <a:lnTo>
                    <a:pt x="1027" y="0"/>
                  </a:lnTo>
                  <a:lnTo>
                    <a:pt x="1027" y="92"/>
                  </a:lnTo>
                  <a:lnTo>
                    <a:pt x="1019" y="92"/>
                  </a:lnTo>
                  <a:lnTo>
                    <a:pt x="1019" y="12"/>
                  </a:lnTo>
                  <a:lnTo>
                    <a:pt x="1019" y="12"/>
                  </a:lnTo>
                  <a:lnTo>
                    <a:pt x="1019" y="0"/>
                  </a:lnTo>
                  <a:lnTo>
                    <a:pt x="1017" y="0"/>
                  </a:lnTo>
                  <a:lnTo>
                    <a:pt x="1017" y="92"/>
                  </a:lnTo>
                  <a:lnTo>
                    <a:pt x="1010" y="92"/>
                  </a:lnTo>
                  <a:lnTo>
                    <a:pt x="1007" y="80"/>
                  </a:lnTo>
                  <a:lnTo>
                    <a:pt x="1000" y="80"/>
                  </a:lnTo>
                  <a:lnTo>
                    <a:pt x="1000" y="253"/>
                  </a:lnTo>
                  <a:lnTo>
                    <a:pt x="1000" y="257"/>
                  </a:lnTo>
                  <a:lnTo>
                    <a:pt x="1000" y="274"/>
                  </a:lnTo>
                  <a:lnTo>
                    <a:pt x="1000" y="282"/>
                  </a:lnTo>
                  <a:lnTo>
                    <a:pt x="1000" y="304"/>
                  </a:lnTo>
                  <a:lnTo>
                    <a:pt x="971" y="304"/>
                  </a:lnTo>
                  <a:lnTo>
                    <a:pt x="971" y="308"/>
                  </a:lnTo>
                  <a:lnTo>
                    <a:pt x="971" y="313"/>
                  </a:lnTo>
                  <a:lnTo>
                    <a:pt x="971" y="333"/>
                  </a:lnTo>
                  <a:lnTo>
                    <a:pt x="971" y="335"/>
                  </a:lnTo>
                  <a:lnTo>
                    <a:pt x="971" y="355"/>
                  </a:lnTo>
                  <a:lnTo>
                    <a:pt x="971" y="403"/>
                  </a:lnTo>
                  <a:lnTo>
                    <a:pt x="968" y="403"/>
                  </a:lnTo>
                  <a:lnTo>
                    <a:pt x="968" y="413"/>
                  </a:lnTo>
                  <a:lnTo>
                    <a:pt x="932" y="413"/>
                  </a:lnTo>
                  <a:lnTo>
                    <a:pt x="932" y="738"/>
                  </a:lnTo>
                  <a:lnTo>
                    <a:pt x="814" y="738"/>
                  </a:lnTo>
                  <a:lnTo>
                    <a:pt x="814" y="515"/>
                  </a:lnTo>
                  <a:lnTo>
                    <a:pt x="746" y="515"/>
                  </a:lnTo>
                  <a:lnTo>
                    <a:pt x="746" y="386"/>
                  </a:lnTo>
                  <a:lnTo>
                    <a:pt x="719" y="386"/>
                  </a:lnTo>
                  <a:lnTo>
                    <a:pt x="719" y="515"/>
                  </a:lnTo>
                  <a:lnTo>
                    <a:pt x="608" y="515"/>
                  </a:lnTo>
                  <a:lnTo>
                    <a:pt x="608" y="386"/>
                  </a:lnTo>
                  <a:lnTo>
                    <a:pt x="557" y="386"/>
                  </a:lnTo>
                  <a:lnTo>
                    <a:pt x="557" y="515"/>
                  </a:lnTo>
                  <a:lnTo>
                    <a:pt x="513" y="515"/>
                  </a:lnTo>
                  <a:lnTo>
                    <a:pt x="513" y="1195"/>
                  </a:lnTo>
                  <a:lnTo>
                    <a:pt x="475" y="1197"/>
                  </a:lnTo>
                  <a:lnTo>
                    <a:pt x="458" y="1200"/>
                  </a:lnTo>
                  <a:lnTo>
                    <a:pt x="433" y="1202"/>
                  </a:lnTo>
                  <a:lnTo>
                    <a:pt x="431" y="1202"/>
                  </a:lnTo>
                  <a:lnTo>
                    <a:pt x="421" y="1188"/>
                  </a:lnTo>
                  <a:lnTo>
                    <a:pt x="412" y="1180"/>
                  </a:lnTo>
                  <a:lnTo>
                    <a:pt x="373" y="1200"/>
                  </a:lnTo>
                  <a:lnTo>
                    <a:pt x="370" y="1207"/>
                  </a:lnTo>
                  <a:lnTo>
                    <a:pt x="370" y="1210"/>
                  </a:lnTo>
                  <a:lnTo>
                    <a:pt x="370" y="1210"/>
                  </a:lnTo>
                  <a:lnTo>
                    <a:pt x="370" y="1207"/>
                  </a:lnTo>
                  <a:lnTo>
                    <a:pt x="370" y="1200"/>
                  </a:lnTo>
                  <a:lnTo>
                    <a:pt x="332" y="1180"/>
                  </a:lnTo>
                  <a:lnTo>
                    <a:pt x="322" y="1188"/>
                  </a:lnTo>
                  <a:lnTo>
                    <a:pt x="312" y="1202"/>
                  </a:lnTo>
                  <a:lnTo>
                    <a:pt x="312" y="1202"/>
                  </a:lnTo>
                  <a:lnTo>
                    <a:pt x="288" y="1200"/>
                  </a:lnTo>
                  <a:lnTo>
                    <a:pt x="269" y="1197"/>
                  </a:lnTo>
                  <a:lnTo>
                    <a:pt x="160" y="1193"/>
                  </a:lnTo>
                  <a:lnTo>
                    <a:pt x="140" y="1193"/>
                  </a:lnTo>
                  <a:lnTo>
                    <a:pt x="22" y="1205"/>
                  </a:lnTo>
                  <a:lnTo>
                    <a:pt x="0" y="1210"/>
                  </a:lnTo>
                  <a:lnTo>
                    <a:pt x="0" y="1727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18"/>
            <p:cNvSpPr>
              <a:spLocks noEditPoints="1"/>
            </p:cNvSpPr>
            <p:nvPr/>
          </p:nvSpPr>
          <p:spPr bwMode="auto">
            <a:xfrm>
              <a:off x="3175" y="2721972"/>
              <a:ext cx="2032266" cy="2655133"/>
            </a:xfrm>
            <a:custGeom>
              <a:avLst/>
              <a:gdLst>
                <a:gd name="T0" fmla="*/ 933 w 1279"/>
                <a:gd name="T1" fmla="*/ 988 h 1671"/>
                <a:gd name="T2" fmla="*/ 712 w 1279"/>
                <a:gd name="T3" fmla="*/ 933 h 1671"/>
                <a:gd name="T4" fmla="*/ 577 w 1279"/>
                <a:gd name="T5" fmla="*/ 1207 h 1671"/>
                <a:gd name="T6" fmla="*/ 303 w 1279"/>
                <a:gd name="T7" fmla="*/ 1336 h 1671"/>
                <a:gd name="T8" fmla="*/ 230 w 1279"/>
                <a:gd name="T9" fmla="*/ 517 h 1671"/>
                <a:gd name="T10" fmla="*/ 194 w 1279"/>
                <a:gd name="T11" fmla="*/ 505 h 1671"/>
                <a:gd name="T12" fmla="*/ 240 w 1279"/>
                <a:gd name="T13" fmla="*/ 498 h 1671"/>
                <a:gd name="T14" fmla="*/ 211 w 1279"/>
                <a:gd name="T15" fmla="*/ 486 h 1671"/>
                <a:gd name="T16" fmla="*/ 194 w 1279"/>
                <a:gd name="T17" fmla="*/ 481 h 1671"/>
                <a:gd name="T18" fmla="*/ 192 w 1279"/>
                <a:gd name="T19" fmla="*/ 432 h 1671"/>
                <a:gd name="T20" fmla="*/ 182 w 1279"/>
                <a:gd name="T21" fmla="*/ 427 h 1671"/>
                <a:gd name="T22" fmla="*/ 204 w 1279"/>
                <a:gd name="T23" fmla="*/ 425 h 1671"/>
                <a:gd name="T24" fmla="*/ 218 w 1279"/>
                <a:gd name="T25" fmla="*/ 425 h 1671"/>
                <a:gd name="T26" fmla="*/ 233 w 1279"/>
                <a:gd name="T27" fmla="*/ 418 h 1671"/>
                <a:gd name="T28" fmla="*/ 235 w 1279"/>
                <a:gd name="T29" fmla="*/ 410 h 1671"/>
                <a:gd name="T30" fmla="*/ 189 w 1279"/>
                <a:gd name="T31" fmla="*/ 398 h 1671"/>
                <a:gd name="T32" fmla="*/ 172 w 1279"/>
                <a:gd name="T33" fmla="*/ 379 h 1671"/>
                <a:gd name="T34" fmla="*/ 168 w 1279"/>
                <a:gd name="T35" fmla="*/ 245 h 1671"/>
                <a:gd name="T36" fmla="*/ 163 w 1279"/>
                <a:gd name="T37" fmla="*/ 146 h 1671"/>
                <a:gd name="T38" fmla="*/ 158 w 1279"/>
                <a:gd name="T39" fmla="*/ 63 h 1671"/>
                <a:gd name="T40" fmla="*/ 155 w 1279"/>
                <a:gd name="T41" fmla="*/ 0 h 1671"/>
                <a:gd name="T42" fmla="*/ 153 w 1279"/>
                <a:gd name="T43" fmla="*/ 0 h 1671"/>
                <a:gd name="T44" fmla="*/ 151 w 1279"/>
                <a:gd name="T45" fmla="*/ 65 h 1671"/>
                <a:gd name="T46" fmla="*/ 148 w 1279"/>
                <a:gd name="T47" fmla="*/ 146 h 1671"/>
                <a:gd name="T48" fmla="*/ 146 w 1279"/>
                <a:gd name="T49" fmla="*/ 374 h 1671"/>
                <a:gd name="T50" fmla="*/ 138 w 1279"/>
                <a:gd name="T51" fmla="*/ 386 h 1671"/>
                <a:gd name="T52" fmla="*/ 117 w 1279"/>
                <a:gd name="T53" fmla="*/ 401 h 1671"/>
                <a:gd name="T54" fmla="*/ 80 w 1279"/>
                <a:gd name="T55" fmla="*/ 418 h 1671"/>
                <a:gd name="T56" fmla="*/ 95 w 1279"/>
                <a:gd name="T57" fmla="*/ 425 h 1671"/>
                <a:gd name="T58" fmla="*/ 112 w 1279"/>
                <a:gd name="T59" fmla="*/ 427 h 1671"/>
                <a:gd name="T60" fmla="*/ 129 w 1279"/>
                <a:gd name="T61" fmla="*/ 427 h 1671"/>
                <a:gd name="T62" fmla="*/ 119 w 1279"/>
                <a:gd name="T63" fmla="*/ 439 h 1671"/>
                <a:gd name="T64" fmla="*/ 121 w 1279"/>
                <a:gd name="T65" fmla="*/ 481 h 1671"/>
                <a:gd name="T66" fmla="*/ 100 w 1279"/>
                <a:gd name="T67" fmla="*/ 486 h 1671"/>
                <a:gd name="T68" fmla="*/ 75 w 1279"/>
                <a:gd name="T69" fmla="*/ 498 h 1671"/>
                <a:gd name="T70" fmla="*/ 121 w 1279"/>
                <a:gd name="T71" fmla="*/ 507 h 1671"/>
                <a:gd name="T72" fmla="*/ 85 w 1279"/>
                <a:gd name="T73" fmla="*/ 520 h 1671"/>
                <a:gd name="T74" fmla="*/ 27 w 1279"/>
                <a:gd name="T75" fmla="*/ 1333 h 1671"/>
                <a:gd name="T76" fmla="*/ 126 w 1279"/>
                <a:gd name="T77" fmla="*/ 498 h 1671"/>
                <a:gd name="T78" fmla="*/ 121 w 1279"/>
                <a:gd name="T79" fmla="*/ 498 h 1671"/>
                <a:gd name="T80" fmla="*/ 121 w 1279"/>
                <a:gd name="T81" fmla="*/ 568 h 1671"/>
                <a:gd name="T82" fmla="*/ 119 w 1279"/>
                <a:gd name="T83" fmla="*/ 656 h 1671"/>
                <a:gd name="T84" fmla="*/ 138 w 1279"/>
                <a:gd name="T85" fmla="*/ 799 h 1671"/>
                <a:gd name="T86" fmla="*/ 124 w 1279"/>
                <a:gd name="T87" fmla="*/ 814 h 1671"/>
                <a:gd name="T88" fmla="*/ 119 w 1279"/>
                <a:gd name="T89" fmla="*/ 937 h 1671"/>
                <a:gd name="T90" fmla="*/ 141 w 1279"/>
                <a:gd name="T91" fmla="*/ 1071 h 1671"/>
                <a:gd name="T92" fmla="*/ 121 w 1279"/>
                <a:gd name="T93" fmla="*/ 1188 h 1671"/>
                <a:gd name="T94" fmla="*/ 129 w 1279"/>
                <a:gd name="T95" fmla="*/ 1185 h 1671"/>
                <a:gd name="T96" fmla="*/ 182 w 1279"/>
                <a:gd name="T97" fmla="*/ 656 h 1671"/>
                <a:gd name="T98" fmla="*/ 189 w 1279"/>
                <a:gd name="T99" fmla="*/ 799 h 1671"/>
                <a:gd name="T100" fmla="*/ 199 w 1279"/>
                <a:gd name="T101" fmla="*/ 937 h 1671"/>
                <a:gd name="T102" fmla="*/ 199 w 1279"/>
                <a:gd name="T103" fmla="*/ 957 h 1671"/>
                <a:gd name="T104" fmla="*/ 184 w 1279"/>
                <a:gd name="T105" fmla="*/ 1185 h 1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79" h="1671">
                  <a:moveTo>
                    <a:pt x="1279" y="1154"/>
                  </a:moveTo>
                  <a:lnTo>
                    <a:pt x="1182" y="1178"/>
                  </a:lnTo>
                  <a:lnTo>
                    <a:pt x="1100" y="1212"/>
                  </a:lnTo>
                  <a:lnTo>
                    <a:pt x="1063" y="1212"/>
                  </a:lnTo>
                  <a:lnTo>
                    <a:pt x="1063" y="988"/>
                  </a:lnTo>
                  <a:lnTo>
                    <a:pt x="933" y="988"/>
                  </a:lnTo>
                  <a:lnTo>
                    <a:pt x="933" y="933"/>
                  </a:lnTo>
                  <a:lnTo>
                    <a:pt x="894" y="933"/>
                  </a:lnTo>
                  <a:lnTo>
                    <a:pt x="894" y="877"/>
                  </a:lnTo>
                  <a:lnTo>
                    <a:pt x="783" y="877"/>
                  </a:lnTo>
                  <a:lnTo>
                    <a:pt x="783" y="933"/>
                  </a:lnTo>
                  <a:lnTo>
                    <a:pt x="712" y="933"/>
                  </a:lnTo>
                  <a:lnTo>
                    <a:pt x="712" y="988"/>
                  </a:lnTo>
                  <a:lnTo>
                    <a:pt x="671" y="988"/>
                  </a:lnTo>
                  <a:lnTo>
                    <a:pt x="671" y="1183"/>
                  </a:lnTo>
                  <a:lnTo>
                    <a:pt x="659" y="1180"/>
                  </a:lnTo>
                  <a:lnTo>
                    <a:pt x="618" y="1188"/>
                  </a:lnTo>
                  <a:lnTo>
                    <a:pt x="577" y="1207"/>
                  </a:lnTo>
                  <a:lnTo>
                    <a:pt x="543" y="1236"/>
                  </a:lnTo>
                  <a:lnTo>
                    <a:pt x="519" y="1275"/>
                  </a:lnTo>
                  <a:lnTo>
                    <a:pt x="506" y="1309"/>
                  </a:lnTo>
                  <a:lnTo>
                    <a:pt x="315" y="1309"/>
                  </a:lnTo>
                  <a:lnTo>
                    <a:pt x="303" y="1314"/>
                  </a:lnTo>
                  <a:lnTo>
                    <a:pt x="303" y="1336"/>
                  </a:lnTo>
                  <a:lnTo>
                    <a:pt x="247" y="1333"/>
                  </a:lnTo>
                  <a:lnTo>
                    <a:pt x="243" y="520"/>
                  </a:lnTo>
                  <a:lnTo>
                    <a:pt x="243" y="520"/>
                  </a:lnTo>
                  <a:lnTo>
                    <a:pt x="240" y="520"/>
                  </a:lnTo>
                  <a:lnTo>
                    <a:pt x="235" y="517"/>
                  </a:lnTo>
                  <a:lnTo>
                    <a:pt x="230" y="517"/>
                  </a:lnTo>
                  <a:lnTo>
                    <a:pt x="230" y="517"/>
                  </a:lnTo>
                  <a:lnTo>
                    <a:pt x="230" y="510"/>
                  </a:lnTo>
                  <a:lnTo>
                    <a:pt x="228" y="507"/>
                  </a:lnTo>
                  <a:lnTo>
                    <a:pt x="221" y="507"/>
                  </a:lnTo>
                  <a:lnTo>
                    <a:pt x="209" y="507"/>
                  </a:lnTo>
                  <a:lnTo>
                    <a:pt x="194" y="505"/>
                  </a:lnTo>
                  <a:lnTo>
                    <a:pt x="184" y="505"/>
                  </a:lnTo>
                  <a:lnTo>
                    <a:pt x="184" y="500"/>
                  </a:lnTo>
                  <a:lnTo>
                    <a:pt x="192" y="500"/>
                  </a:lnTo>
                  <a:lnTo>
                    <a:pt x="211" y="500"/>
                  </a:lnTo>
                  <a:lnTo>
                    <a:pt x="228" y="498"/>
                  </a:lnTo>
                  <a:lnTo>
                    <a:pt x="240" y="498"/>
                  </a:lnTo>
                  <a:lnTo>
                    <a:pt x="247" y="495"/>
                  </a:lnTo>
                  <a:lnTo>
                    <a:pt x="247" y="493"/>
                  </a:lnTo>
                  <a:lnTo>
                    <a:pt x="247" y="490"/>
                  </a:lnTo>
                  <a:lnTo>
                    <a:pt x="240" y="488"/>
                  </a:lnTo>
                  <a:lnTo>
                    <a:pt x="228" y="486"/>
                  </a:lnTo>
                  <a:lnTo>
                    <a:pt x="211" y="486"/>
                  </a:lnTo>
                  <a:lnTo>
                    <a:pt x="189" y="486"/>
                  </a:lnTo>
                  <a:lnTo>
                    <a:pt x="184" y="486"/>
                  </a:lnTo>
                  <a:lnTo>
                    <a:pt x="184" y="483"/>
                  </a:lnTo>
                  <a:lnTo>
                    <a:pt x="187" y="483"/>
                  </a:lnTo>
                  <a:lnTo>
                    <a:pt x="192" y="481"/>
                  </a:lnTo>
                  <a:lnTo>
                    <a:pt x="194" y="481"/>
                  </a:lnTo>
                  <a:lnTo>
                    <a:pt x="194" y="478"/>
                  </a:lnTo>
                  <a:lnTo>
                    <a:pt x="194" y="469"/>
                  </a:lnTo>
                  <a:lnTo>
                    <a:pt x="192" y="459"/>
                  </a:lnTo>
                  <a:lnTo>
                    <a:pt x="192" y="449"/>
                  </a:lnTo>
                  <a:lnTo>
                    <a:pt x="192" y="439"/>
                  </a:lnTo>
                  <a:lnTo>
                    <a:pt x="192" y="432"/>
                  </a:lnTo>
                  <a:lnTo>
                    <a:pt x="192" y="430"/>
                  </a:lnTo>
                  <a:lnTo>
                    <a:pt x="192" y="430"/>
                  </a:lnTo>
                  <a:lnTo>
                    <a:pt x="189" y="427"/>
                  </a:lnTo>
                  <a:lnTo>
                    <a:pt x="184" y="427"/>
                  </a:lnTo>
                  <a:lnTo>
                    <a:pt x="182" y="427"/>
                  </a:lnTo>
                  <a:lnTo>
                    <a:pt x="182" y="427"/>
                  </a:lnTo>
                  <a:lnTo>
                    <a:pt x="184" y="427"/>
                  </a:lnTo>
                  <a:lnTo>
                    <a:pt x="189" y="427"/>
                  </a:lnTo>
                  <a:lnTo>
                    <a:pt x="189" y="427"/>
                  </a:lnTo>
                  <a:lnTo>
                    <a:pt x="199" y="427"/>
                  </a:lnTo>
                  <a:lnTo>
                    <a:pt x="204" y="425"/>
                  </a:lnTo>
                  <a:lnTo>
                    <a:pt x="204" y="425"/>
                  </a:lnTo>
                  <a:lnTo>
                    <a:pt x="204" y="425"/>
                  </a:lnTo>
                  <a:lnTo>
                    <a:pt x="209" y="425"/>
                  </a:lnTo>
                  <a:lnTo>
                    <a:pt x="214" y="425"/>
                  </a:lnTo>
                  <a:lnTo>
                    <a:pt x="214" y="425"/>
                  </a:lnTo>
                  <a:lnTo>
                    <a:pt x="214" y="425"/>
                  </a:lnTo>
                  <a:lnTo>
                    <a:pt x="218" y="425"/>
                  </a:lnTo>
                  <a:lnTo>
                    <a:pt x="221" y="422"/>
                  </a:lnTo>
                  <a:lnTo>
                    <a:pt x="221" y="422"/>
                  </a:lnTo>
                  <a:lnTo>
                    <a:pt x="221" y="422"/>
                  </a:lnTo>
                  <a:lnTo>
                    <a:pt x="221" y="422"/>
                  </a:lnTo>
                  <a:lnTo>
                    <a:pt x="230" y="418"/>
                  </a:lnTo>
                  <a:lnTo>
                    <a:pt x="233" y="418"/>
                  </a:lnTo>
                  <a:lnTo>
                    <a:pt x="233" y="418"/>
                  </a:lnTo>
                  <a:lnTo>
                    <a:pt x="235" y="415"/>
                  </a:lnTo>
                  <a:lnTo>
                    <a:pt x="235" y="413"/>
                  </a:lnTo>
                  <a:lnTo>
                    <a:pt x="235" y="413"/>
                  </a:lnTo>
                  <a:lnTo>
                    <a:pt x="235" y="410"/>
                  </a:lnTo>
                  <a:lnTo>
                    <a:pt x="235" y="410"/>
                  </a:lnTo>
                  <a:lnTo>
                    <a:pt x="221" y="403"/>
                  </a:lnTo>
                  <a:lnTo>
                    <a:pt x="218" y="403"/>
                  </a:lnTo>
                  <a:lnTo>
                    <a:pt x="209" y="401"/>
                  </a:lnTo>
                  <a:lnTo>
                    <a:pt x="197" y="401"/>
                  </a:lnTo>
                  <a:lnTo>
                    <a:pt x="194" y="401"/>
                  </a:lnTo>
                  <a:lnTo>
                    <a:pt x="189" y="398"/>
                  </a:lnTo>
                  <a:lnTo>
                    <a:pt x="187" y="396"/>
                  </a:lnTo>
                  <a:lnTo>
                    <a:pt x="182" y="393"/>
                  </a:lnTo>
                  <a:lnTo>
                    <a:pt x="180" y="391"/>
                  </a:lnTo>
                  <a:lnTo>
                    <a:pt x="177" y="386"/>
                  </a:lnTo>
                  <a:lnTo>
                    <a:pt x="175" y="381"/>
                  </a:lnTo>
                  <a:lnTo>
                    <a:pt x="172" y="379"/>
                  </a:lnTo>
                  <a:lnTo>
                    <a:pt x="170" y="374"/>
                  </a:lnTo>
                  <a:lnTo>
                    <a:pt x="170" y="374"/>
                  </a:lnTo>
                  <a:lnTo>
                    <a:pt x="168" y="374"/>
                  </a:lnTo>
                  <a:lnTo>
                    <a:pt x="168" y="374"/>
                  </a:lnTo>
                  <a:lnTo>
                    <a:pt x="168" y="245"/>
                  </a:lnTo>
                  <a:lnTo>
                    <a:pt x="168" y="245"/>
                  </a:lnTo>
                  <a:lnTo>
                    <a:pt x="165" y="243"/>
                  </a:lnTo>
                  <a:lnTo>
                    <a:pt x="165" y="243"/>
                  </a:lnTo>
                  <a:lnTo>
                    <a:pt x="163" y="243"/>
                  </a:lnTo>
                  <a:lnTo>
                    <a:pt x="163" y="146"/>
                  </a:lnTo>
                  <a:lnTo>
                    <a:pt x="163" y="146"/>
                  </a:lnTo>
                  <a:lnTo>
                    <a:pt x="163" y="146"/>
                  </a:lnTo>
                  <a:lnTo>
                    <a:pt x="160" y="146"/>
                  </a:lnTo>
                  <a:lnTo>
                    <a:pt x="160" y="146"/>
                  </a:lnTo>
                  <a:lnTo>
                    <a:pt x="160" y="65"/>
                  </a:lnTo>
                  <a:lnTo>
                    <a:pt x="160" y="63"/>
                  </a:lnTo>
                  <a:lnTo>
                    <a:pt x="158" y="63"/>
                  </a:lnTo>
                  <a:lnTo>
                    <a:pt x="158" y="63"/>
                  </a:lnTo>
                  <a:lnTo>
                    <a:pt x="158" y="63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3" y="2"/>
                  </a:lnTo>
                  <a:lnTo>
                    <a:pt x="153" y="2"/>
                  </a:lnTo>
                  <a:lnTo>
                    <a:pt x="153" y="63"/>
                  </a:lnTo>
                  <a:lnTo>
                    <a:pt x="153" y="63"/>
                  </a:lnTo>
                  <a:lnTo>
                    <a:pt x="153" y="63"/>
                  </a:lnTo>
                  <a:lnTo>
                    <a:pt x="151" y="65"/>
                  </a:lnTo>
                  <a:lnTo>
                    <a:pt x="151" y="65"/>
                  </a:lnTo>
                  <a:lnTo>
                    <a:pt x="151" y="65"/>
                  </a:lnTo>
                  <a:lnTo>
                    <a:pt x="151" y="146"/>
                  </a:lnTo>
                  <a:lnTo>
                    <a:pt x="151" y="146"/>
                  </a:lnTo>
                  <a:lnTo>
                    <a:pt x="151" y="146"/>
                  </a:lnTo>
                  <a:lnTo>
                    <a:pt x="148" y="146"/>
                  </a:lnTo>
                  <a:lnTo>
                    <a:pt x="148" y="146"/>
                  </a:lnTo>
                  <a:lnTo>
                    <a:pt x="148" y="243"/>
                  </a:lnTo>
                  <a:lnTo>
                    <a:pt x="148" y="243"/>
                  </a:lnTo>
                  <a:lnTo>
                    <a:pt x="146" y="245"/>
                  </a:lnTo>
                  <a:lnTo>
                    <a:pt x="146" y="245"/>
                  </a:lnTo>
                  <a:lnTo>
                    <a:pt x="146" y="374"/>
                  </a:lnTo>
                  <a:lnTo>
                    <a:pt x="146" y="374"/>
                  </a:lnTo>
                  <a:lnTo>
                    <a:pt x="143" y="374"/>
                  </a:lnTo>
                  <a:lnTo>
                    <a:pt x="143" y="374"/>
                  </a:lnTo>
                  <a:lnTo>
                    <a:pt x="141" y="379"/>
                  </a:lnTo>
                  <a:lnTo>
                    <a:pt x="141" y="384"/>
                  </a:lnTo>
                  <a:lnTo>
                    <a:pt x="138" y="386"/>
                  </a:lnTo>
                  <a:lnTo>
                    <a:pt x="136" y="391"/>
                  </a:lnTo>
                  <a:lnTo>
                    <a:pt x="131" y="393"/>
                  </a:lnTo>
                  <a:lnTo>
                    <a:pt x="129" y="396"/>
                  </a:lnTo>
                  <a:lnTo>
                    <a:pt x="124" y="398"/>
                  </a:lnTo>
                  <a:lnTo>
                    <a:pt x="121" y="401"/>
                  </a:lnTo>
                  <a:lnTo>
                    <a:pt x="117" y="401"/>
                  </a:lnTo>
                  <a:lnTo>
                    <a:pt x="105" y="403"/>
                  </a:lnTo>
                  <a:lnTo>
                    <a:pt x="97" y="403"/>
                  </a:lnTo>
                  <a:lnTo>
                    <a:pt x="92" y="405"/>
                  </a:lnTo>
                  <a:lnTo>
                    <a:pt x="80" y="413"/>
                  </a:lnTo>
                  <a:lnTo>
                    <a:pt x="80" y="413"/>
                  </a:lnTo>
                  <a:lnTo>
                    <a:pt x="80" y="418"/>
                  </a:lnTo>
                  <a:lnTo>
                    <a:pt x="80" y="418"/>
                  </a:lnTo>
                  <a:lnTo>
                    <a:pt x="80" y="420"/>
                  </a:lnTo>
                  <a:lnTo>
                    <a:pt x="85" y="420"/>
                  </a:lnTo>
                  <a:lnTo>
                    <a:pt x="95" y="425"/>
                  </a:lnTo>
                  <a:lnTo>
                    <a:pt x="95" y="425"/>
                  </a:lnTo>
                  <a:lnTo>
                    <a:pt x="95" y="425"/>
                  </a:lnTo>
                  <a:lnTo>
                    <a:pt x="100" y="425"/>
                  </a:lnTo>
                  <a:lnTo>
                    <a:pt x="100" y="425"/>
                  </a:lnTo>
                  <a:lnTo>
                    <a:pt x="102" y="425"/>
                  </a:lnTo>
                  <a:lnTo>
                    <a:pt x="102" y="425"/>
                  </a:lnTo>
                  <a:lnTo>
                    <a:pt x="107" y="427"/>
                  </a:lnTo>
                  <a:lnTo>
                    <a:pt x="112" y="427"/>
                  </a:lnTo>
                  <a:lnTo>
                    <a:pt x="112" y="427"/>
                  </a:lnTo>
                  <a:lnTo>
                    <a:pt x="119" y="427"/>
                  </a:lnTo>
                  <a:lnTo>
                    <a:pt x="124" y="427"/>
                  </a:lnTo>
                  <a:lnTo>
                    <a:pt x="124" y="427"/>
                  </a:lnTo>
                  <a:lnTo>
                    <a:pt x="124" y="427"/>
                  </a:lnTo>
                  <a:lnTo>
                    <a:pt x="129" y="427"/>
                  </a:lnTo>
                  <a:lnTo>
                    <a:pt x="129" y="427"/>
                  </a:lnTo>
                  <a:lnTo>
                    <a:pt x="126" y="430"/>
                  </a:lnTo>
                  <a:lnTo>
                    <a:pt x="121" y="430"/>
                  </a:lnTo>
                  <a:lnTo>
                    <a:pt x="119" y="430"/>
                  </a:lnTo>
                  <a:lnTo>
                    <a:pt x="119" y="432"/>
                  </a:lnTo>
                  <a:lnTo>
                    <a:pt x="119" y="439"/>
                  </a:lnTo>
                  <a:lnTo>
                    <a:pt x="119" y="449"/>
                  </a:lnTo>
                  <a:lnTo>
                    <a:pt x="119" y="459"/>
                  </a:lnTo>
                  <a:lnTo>
                    <a:pt x="119" y="469"/>
                  </a:lnTo>
                  <a:lnTo>
                    <a:pt x="119" y="478"/>
                  </a:lnTo>
                  <a:lnTo>
                    <a:pt x="119" y="481"/>
                  </a:lnTo>
                  <a:lnTo>
                    <a:pt x="121" y="481"/>
                  </a:lnTo>
                  <a:lnTo>
                    <a:pt x="124" y="483"/>
                  </a:lnTo>
                  <a:lnTo>
                    <a:pt x="129" y="483"/>
                  </a:lnTo>
                  <a:lnTo>
                    <a:pt x="131" y="483"/>
                  </a:lnTo>
                  <a:lnTo>
                    <a:pt x="131" y="486"/>
                  </a:lnTo>
                  <a:lnTo>
                    <a:pt x="119" y="486"/>
                  </a:lnTo>
                  <a:lnTo>
                    <a:pt x="100" y="486"/>
                  </a:lnTo>
                  <a:lnTo>
                    <a:pt x="83" y="488"/>
                  </a:lnTo>
                  <a:lnTo>
                    <a:pt x="73" y="490"/>
                  </a:lnTo>
                  <a:lnTo>
                    <a:pt x="66" y="490"/>
                  </a:lnTo>
                  <a:lnTo>
                    <a:pt x="66" y="495"/>
                  </a:lnTo>
                  <a:lnTo>
                    <a:pt x="68" y="498"/>
                  </a:lnTo>
                  <a:lnTo>
                    <a:pt x="75" y="498"/>
                  </a:lnTo>
                  <a:lnTo>
                    <a:pt x="88" y="500"/>
                  </a:lnTo>
                  <a:lnTo>
                    <a:pt x="105" y="500"/>
                  </a:lnTo>
                  <a:lnTo>
                    <a:pt x="124" y="500"/>
                  </a:lnTo>
                  <a:lnTo>
                    <a:pt x="131" y="500"/>
                  </a:lnTo>
                  <a:lnTo>
                    <a:pt x="131" y="505"/>
                  </a:lnTo>
                  <a:lnTo>
                    <a:pt x="121" y="507"/>
                  </a:lnTo>
                  <a:lnTo>
                    <a:pt x="107" y="507"/>
                  </a:lnTo>
                  <a:lnTo>
                    <a:pt x="95" y="507"/>
                  </a:lnTo>
                  <a:lnTo>
                    <a:pt x="88" y="510"/>
                  </a:lnTo>
                  <a:lnTo>
                    <a:pt x="88" y="510"/>
                  </a:lnTo>
                  <a:lnTo>
                    <a:pt x="88" y="520"/>
                  </a:lnTo>
                  <a:lnTo>
                    <a:pt x="85" y="520"/>
                  </a:lnTo>
                  <a:lnTo>
                    <a:pt x="80" y="520"/>
                  </a:lnTo>
                  <a:lnTo>
                    <a:pt x="75" y="520"/>
                  </a:lnTo>
                  <a:lnTo>
                    <a:pt x="73" y="520"/>
                  </a:lnTo>
                  <a:lnTo>
                    <a:pt x="73" y="520"/>
                  </a:lnTo>
                  <a:lnTo>
                    <a:pt x="78" y="1331"/>
                  </a:lnTo>
                  <a:lnTo>
                    <a:pt x="27" y="1333"/>
                  </a:lnTo>
                  <a:lnTo>
                    <a:pt x="27" y="1350"/>
                  </a:lnTo>
                  <a:lnTo>
                    <a:pt x="0" y="1353"/>
                  </a:lnTo>
                  <a:lnTo>
                    <a:pt x="0" y="1671"/>
                  </a:lnTo>
                  <a:lnTo>
                    <a:pt x="1279" y="1671"/>
                  </a:lnTo>
                  <a:lnTo>
                    <a:pt x="1279" y="1154"/>
                  </a:lnTo>
                  <a:close/>
                  <a:moveTo>
                    <a:pt x="126" y="498"/>
                  </a:moveTo>
                  <a:lnTo>
                    <a:pt x="124" y="498"/>
                  </a:lnTo>
                  <a:lnTo>
                    <a:pt x="121" y="498"/>
                  </a:lnTo>
                  <a:lnTo>
                    <a:pt x="119" y="498"/>
                  </a:lnTo>
                  <a:lnTo>
                    <a:pt x="117" y="498"/>
                  </a:lnTo>
                  <a:lnTo>
                    <a:pt x="119" y="498"/>
                  </a:lnTo>
                  <a:lnTo>
                    <a:pt x="121" y="498"/>
                  </a:lnTo>
                  <a:lnTo>
                    <a:pt x="124" y="498"/>
                  </a:lnTo>
                  <a:lnTo>
                    <a:pt x="126" y="498"/>
                  </a:lnTo>
                  <a:lnTo>
                    <a:pt x="131" y="498"/>
                  </a:lnTo>
                  <a:lnTo>
                    <a:pt x="126" y="498"/>
                  </a:lnTo>
                  <a:close/>
                  <a:moveTo>
                    <a:pt x="117" y="568"/>
                  </a:moveTo>
                  <a:lnTo>
                    <a:pt x="121" y="568"/>
                  </a:lnTo>
                  <a:lnTo>
                    <a:pt x="131" y="568"/>
                  </a:lnTo>
                  <a:lnTo>
                    <a:pt x="138" y="568"/>
                  </a:lnTo>
                  <a:lnTo>
                    <a:pt x="138" y="656"/>
                  </a:lnTo>
                  <a:lnTo>
                    <a:pt x="134" y="656"/>
                  </a:lnTo>
                  <a:lnTo>
                    <a:pt x="124" y="656"/>
                  </a:lnTo>
                  <a:lnTo>
                    <a:pt x="119" y="656"/>
                  </a:lnTo>
                  <a:lnTo>
                    <a:pt x="117" y="568"/>
                  </a:lnTo>
                  <a:close/>
                  <a:moveTo>
                    <a:pt x="119" y="673"/>
                  </a:moveTo>
                  <a:lnTo>
                    <a:pt x="126" y="673"/>
                  </a:lnTo>
                  <a:lnTo>
                    <a:pt x="136" y="673"/>
                  </a:lnTo>
                  <a:lnTo>
                    <a:pt x="138" y="673"/>
                  </a:lnTo>
                  <a:lnTo>
                    <a:pt x="138" y="799"/>
                  </a:lnTo>
                  <a:lnTo>
                    <a:pt x="136" y="799"/>
                  </a:lnTo>
                  <a:lnTo>
                    <a:pt x="126" y="799"/>
                  </a:lnTo>
                  <a:lnTo>
                    <a:pt x="119" y="799"/>
                  </a:lnTo>
                  <a:lnTo>
                    <a:pt x="119" y="673"/>
                  </a:lnTo>
                  <a:close/>
                  <a:moveTo>
                    <a:pt x="119" y="814"/>
                  </a:moveTo>
                  <a:lnTo>
                    <a:pt x="124" y="814"/>
                  </a:lnTo>
                  <a:lnTo>
                    <a:pt x="136" y="814"/>
                  </a:lnTo>
                  <a:lnTo>
                    <a:pt x="141" y="814"/>
                  </a:lnTo>
                  <a:lnTo>
                    <a:pt x="141" y="937"/>
                  </a:lnTo>
                  <a:lnTo>
                    <a:pt x="136" y="937"/>
                  </a:lnTo>
                  <a:lnTo>
                    <a:pt x="129" y="937"/>
                  </a:lnTo>
                  <a:lnTo>
                    <a:pt x="119" y="937"/>
                  </a:lnTo>
                  <a:lnTo>
                    <a:pt x="119" y="814"/>
                  </a:lnTo>
                  <a:close/>
                  <a:moveTo>
                    <a:pt x="119" y="957"/>
                  </a:moveTo>
                  <a:lnTo>
                    <a:pt x="126" y="957"/>
                  </a:lnTo>
                  <a:lnTo>
                    <a:pt x="136" y="957"/>
                  </a:lnTo>
                  <a:lnTo>
                    <a:pt x="141" y="957"/>
                  </a:lnTo>
                  <a:lnTo>
                    <a:pt x="141" y="1071"/>
                  </a:lnTo>
                  <a:lnTo>
                    <a:pt x="138" y="1071"/>
                  </a:lnTo>
                  <a:lnTo>
                    <a:pt x="129" y="1071"/>
                  </a:lnTo>
                  <a:lnTo>
                    <a:pt x="121" y="1073"/>
                  </a:lnTo>
                  <a:lnTo>
                    <a:pt x="119" y="957"/>
                  </a:lnTo>
                  <a:close/>
                  <a:moveTo>
                    <a:pt x="129" y="1185"/>
                  </a:moveTo>
                  <a:lnTo>
                    <a:pt x="121" y="1188"/>
                  </a:lnTo>
                  <a:lnTo>
                    <a:pt x="121" y="1095"/>
                  </a:lnTo>
                  <a:lnTo>
                    <a:pt x="126" y="1095"/>
                  </a:lnTo>
                  <a:lnTo>
                    <a:pt x="136" y="1095"/>
                  </a:lnTo>
                  <a:lnTo>
                    <a:pt x="141" y="1095"/>
                  </a:lnTo>
                  <a:lnTo>
                    <a:pt x="141" y="1185"/>
                  </a:lnTo>
                  <a:lnTo>
                    <a:pt x="129" y="1185"/>
                  </a:lnTo>
                  <a:close/>
                  <a:moveTo>
                    <a:pt x="182" y="568"/>
                  </a:moveTo>
                  <a:lnTo>
                    <a:pt x="189" y="568"/>
                  </a:lnTo>
                  <a:lnTo>
                    <a:pt x="197" y="568"/>
                  </a:lnTo>
                  <a:lnTo>
                    <a:pt x="197" y="656"/>
                  </a:lnTo>
                  <a:lnTo>
                    <a:pt x="194" y="656"/>
                  </a:lnTo>
                  <a:lnTo>
                    <a:pt x="182" y="656"/>
                  </a:lnTo>
                  <a:lnTo>
                    <a:pt x="182" y="568"/>
                  </a:lnTo>
                  <a:close/>
                  <a:moveTo>
                    <a:pt x="182" y="673"/>
                  </a:moveTo>
                  <a:lnTo>
                    <a:pt x="189" y="673"/>
                  </a:lnTo>
                  <a:lnTo>
                    <a:pt x="197" y="673"/>
                  </a:lnTo>
                  <a:lnTo>
                    <a:pt x="199" y="799"/>
                  </a:lnTo>
                  <a:lnTo>
                    <a:pt x="189" y="799"/>
                  </a:lnTo>
                  <a:lnTo>
                    <a:pt x="182" y="799"/>
                  </a:lnTo>
                  <a:lnTo>
                    <a:pt x="182" y="673"/>
                  </a:lnTo>
                  <a:close/>
                  <a:moveTo>
                    <a:pt x="182" y="814"/>
                  </a:moveTo>
                  <a:lnTo>
                    <a:pt x="194" y="814"/>
                  </a:lnTo>
                  <a:lnTo>
                    <a:pt x="199" y="814"/>
                  </a:lnTo>
                  <a:lnTo>
                    <a:pt x="199" y="937"/>
                  </a:lnTo>
                  <a:lnTo>
                    <a:pt x="192" y="937"/>
                  </a:lnTo>
                  <a:lnTo>
                    <a:pt x="184" y="937"/>
                  </a:lnTo>
                  <a:lnTo>
                    <a:pt x="182" y="814"/>
                  </a:lnTo>
                  <a:close/>
                  <a:moveTo>
                    <a:pt x="184" y="957"/>
                  </a:moveTo>
                  <a:lnTo>
                    <a:pt x="194" y="957"/>
                  </a:lnTo>
                  <a:lnTo>
                    <a:pt x="199" y="957"/>
                  </a:lnTo>
                  <a:lnTo>
                    <a:pt x="199" y="1071"/>
                  </a:lnTo>
                  <a:lnTo>
                    <a:pt x="192" y="1071"/>
                  </a:lnTo>
                  <a:lnTo>
                    <a:pt x="184" y="1071"/>
                  </a:lnTo>
                  <a:lnTo>
                    <a:pt x="184" y="957"/>
                  </a:lnTo>
                  <a:close/>
                  <a:moveTo>
                    <a:pt x="199" y="1188"/>
                  </a:moveTo>
                  <a:lnTo>
                    <a:pt x="184" y="1185"/>
                  </a:lnTo>
                  <a:lnTo>
                    <a:pt x="184" y="1098"/>
                  </a:lnTo>
                  <a:lnTo>
                    <a:pt x="197" y="1098"/>
                  </a:lnTo>
                  <a:lnTo>
                    <a:pt x="199" y="1098"/>
                  </a:lnTo>
                  <a:lnTo>
                    <a:pt x="201" y="1188"/>
                  </a:lnTo>
                  <a:lnTo>
                    <a:pt x="199" y="1188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3716" y="5292041"/>
            <a:ext cx="41376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GET IN TOUCH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728" y="6071578"/>
            <a:ext cx="2316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Check our </a:t>
            </a:r>
            <a:r>
              <a:rPr lang="en-US" sz="2000" b="1" dirty="0">
                <a:solidFill>
                  <a:schemeClr val="accent1"/>
                </a:solidFill>
              </a:rPr>
              <a:t>location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39561" y="5014633"/>
            <a:ext cx="30941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Boulevard, 113 Troy. </a:t>
            </a:r>
            <a:r>
              <a:rPr lang="en-US" sz="1600" b="1" dirty="0" err="1">
                <a:solidFill>
                  <a:schemeClr val="accent1"/>
                </a:solidFill>
              </a:rPr>
              <a:t>Yourname</a:t>
            </a:r>
            <a:endParaRPr lang="en-US" sz="1600" b="1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Bandung, West Java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34549" y="5850049"/>
            <a:ext cx="1866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@yourdomain.com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34549" y="6299208"/>
            <a:ext cx="15295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+ 22 8375 706</a:t>
            </a:r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8202478" y="5112643"/>
            <a:ext cx="0" cy="1603717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21"/>
          <p:cNvSpPr>
            <a:spLocks/>
          </p:cNvSpPr>
          <p:nvPr/>
        </p:nvSpPr>
        <p:spPr bwMode="auto">
          <a:xfrm flipH="1">
            <a:off x="8606097" y="6271633"/>
            <a:ext cx="384281" cy="381760"/>
          </a:xfrm>
          <a:custGeom>
            <a:avLst/>
            <a:gdLst>
              <a:gd name="T0" fmla="*/ 122 w 129"/>
              <a:gd name="T1" fmla="*/ 15 h 127"/>
              <a:gd name="T2" fmla="*/ 111 w 129"/>
              <a:gd name="T3" fmla="*/ 3 h 127"/>
              <a:gd name="T4" fmla="*/ 99 w 129"/>
              <a:gd name="T5" fmla="*/ 3 h 127"/>
              <a:gd name="T6" fmla="*/ 82 w 129"/>
              <a:gd name="T7" fmla="*/ 26 h 127"/>
              <a:gd name="T8" fmla="*/ 82 w 129"/>
              <a:gd name="T9" fmla="*/ 38 h 127"/>
              <a:gd name="T10" fmla="*/ 89 w 129"/>
              <a:gd name="T11" fmla="*/ 45 h 127"/>
              <a:gd name="T12" fmla="*/ 70 w 129"/>
              <a:gd name="T13" fmla="*/ 66 h 127"/>
              <a:gd name="T14" fmla="*/ 46 w 129"/>
              <a:gd name="T15" fmla="*/ 88 h 127"/>
              <a:gd name="T16" fmla="*/ 39 w 129"/>
              <a:gd name="T17" fmla="*/ 81 h 127"/>
              <a:gd name="T18" fmla="*/ 27 w 129"/>
              <a:gd name="T19" fmla="*/ 81 h 127"/>
              <a:gd name="T20" fmla="*/ 4 w 129"/>
              <a:gd name="T21" fmla="*/ 98 h 127"/>
              <a:gd name="T22" fmla="*/ 4 w 129"/>
              <a:gd name="T23" fmla="*/ 109 h 127"/>
              <a:gd name="T24" fmla="*/ 16 w 129"/>
              <a:gd name="T25" fmla="*/ 121 h 127"/>
              <a:gd name="T26" fmla="*/ 39 w 129"/>
              <a:gd name="T27" fmla="*/ 121 h 127"/>
              <a:gd name="T28" fmla="*/ 86 w 129"/>
              <a:gd name="T29" fmla="*/ 85 h 127"/>
              <a:gd name="T30" fmla="*/ 122 w 129"/>
              <a:gd name="T31" fmla="*/ 38 h 127"/>
              <a:gd name="T32" fmla="*/ 122 w 129"/>
              <a:gd name="T33" fmla="*/ 1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9" h="127">
                <a:moveTo>
                  <a:pt x="122" y="15"/>
                </a:moveTo>
                <a:cubicBezTo>
                  <a:pt x="111" y="3"/>
                  <a:pt x="111" y="3"/>
                  <a:pt x="111" y="3"/>
                </a:cubicBezTo>
                <a:cubicBezTo>
                  <a:pt x="108" y="0"/>
                  <a:pt x="102" y="0"/>
                  <a:pt x="99" y="3"/>
                </a:cubicBezTo>
                <a:cubicBezTo>
                  <a:pt x="82" y="26"/>
                  <a:pt x="82" y="26"/>
                  <a:pt x="82" y="26"/>
                </a:cubicBezTo>
                <a:cubicBezTo>
                  <a:pt x="79" y="30"/>
                  <a:pt x="79" y="35"/>
                  <a:pt x="82" y="38"/>
                </a:cubicBezTo>
                <a:cubicBezTo>
                  <a:pt x="89" y="45"/>
                  <a:pt x="89" y="45"/>
                  <a:pt x="89" y="45"/>
                </a:cubicBezTo>
                <a:cubicBezTo>
                  <a:pt x="84" y="52"/>
                  <a:pt x="78" y="59"/>
                  <a:pt x="70" y="66"/>
                </a:cubicBezTo>
                <a:cubicBezTo>
                  <a:pt x="63" y="74"/>
                  <a:pt x="54" y="82"/>
                  <a:pt x="46" y="88"/>
                </a:cubicBezTo>
                <a:cubicBezTo>
                  <a:pt x="39" y="81"/>
                  <a:pt x="39" y="81"/>
                  <a:pt x="39" y="81"/>
                </a:cubicBezTo>
                <a:cubicBezTo>
                  <a:pt x="36" y="78"/>
                  <a:pt x="31" y="78"/>
                  <a:pt x="27" y="81"/>
                </a:cubicBezTo>
                <a:cubicBezTo>
                  <a:pt x="4" y="98"/>
                  <a:pt x="4" y="98"/>
                  <a:pt x="4" y="98"/>
                </a:cubicBezTo>
                <a:cubicBezTo>
                  <a:pt x="0" y="101"/>
                  <a:pt x="1" y="106"/>
                  <a:pt x="4" y="109"/>
                </a:cubicBezTo>
                <a:cubicBezTo>
                  <a:pt x="16" y="121"/>
                  <a:pt x="16" y="121"/>
                  <a:pt x="16" y="121"/>
                </a:cubicBezTo>
                <a:cubicBezTo>
                  <a:pt x="22" y="127"/>
                  <a:pt x="30" y="125"/>
                  <a:pt x="39" y="121"/>
                </a:cubicBezTo>
                <a:cubicBezTo>
                  <a:pt x="39" y="121"/>
                  <a:pt x="64" y="107"/>
                  <a:pt x="86" y="85"/>
                </a:cubicBezTo>
                <a:cubicBezTo>
                  <a:pt x="106" y="65"/>
                  <a:pt x="122" y="38"/>
                  <a:pt x="122" y="38"/>
                </a:cubicBezTo>
                <a:cubicBezTo>
                  <a:pt x="126" y="29"/>
                  <a:pt x="129" y="21"/>
                  <a:pt x="122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1"/>
          <p:cNvSpPr>
            <a:spLocks noEditPoints="1"/>
          </p:cNvSpPr>
          <p:nvPr/>
        </p:nvSpPr>
        <p:spPr bwMode="auto">
          <a:xfrm>
            <a:off x="8534517" y="5832696"/>
            <a:ext cx="370421" cy="384280"/>
          </a:xfrm>
          <a:custGeom>
            <a:avLst/>
            <a:gdLst>
              <a:gd name="T0" fmla="*/ 108 w 124"/>
              <a:gd name="T1" fmla="*/ 37 h 128"/>
              <a:gd name="T2" fmla="*/ 108 w 124"/>
              <a:gd name="T3" fmla="*/ 40 h 128"/>
              <a:gd name="T4" fmla="*/ 108 w 124"/>
              <a:gd name="T5" fmla="*/ 46 h 128"/>
              <a:gd name="T6" fmla="*/ 48 w 124"/>
              <a:gd name="T7" fmla="*/ 100 h 128"/>
              <a:gd name="T8" fmla="*/ 36 w 124"/>
              <a:gd name="T9" fmla="*/ 100 h 128"/>
              <a:gd name="T10" fmla="*/ 72 w 124"/>
              <a:gd name="T11" fmla="*/ 115 h 128"/>
              <a:gd name="T12" fmla="*/ 82 w 124"/>
              <a:gd name="T13" fmla="*/ 114 h 128"/>
              <a:gd name="T14" fmla="*/ 104 w 124"/>
              <a:gd name="T15" fmla="*/ 128 h 128"/>
              <a:gd name="T16" fmla="*/ 104 w 124"/>
              <a:gd name="T17" fmla="*/ 105 h 128"/>
              <a:gd name="T18" fmla="*/ 124 w 124"/>
              <a:gd name="T19" fmla="*/ 69 h 128"/>
              <a:gd name="T20" fmla="*/ 108 w 124"/>
              <a:gd name="T21" fmla="*/ 37 h 128"/>
              <a:gd name="T22" fmla="*/ 39 w 124"/>
              <a:gd name="T23" fmla="*/ 91 h 128"/>
              <a:gd name="T24" fmla="*/ 52 w 124"/>
              <a:gd name="T25" fmla="*/ 92 h 128"/>
              <a:gd name="T26" fmla="*/ 100 w 124"/>
              <a:gd name="T27" fmla="*/ 45 h 128"/>
              <a:gd name="T28" fmla="*/ 52 w 124"/>
              <a:gd name="T29" fmla="*/ 0 h 128"/>
              <a:gd name="T30" fmla="*/ 0 w 124"/>
              <a:gd name="T31" fmla="*/ 45 h 128"/>
              <a:gd name="T32" fmla="*/ 16 w 124"/>
              <a:gd name="T33" fmla="*/ 81 h 128"/>
              <a:gd name="T34" fmla="*/ 16 w 124"/>
              <a:gd name="T35" fmla="*/ 104 h 128"/>
              <a:gd name="T36" fmla="*/ 39 w 124"/>
              <a:gd name="T37" fmla="*/ 91 h 128"/>
              <a:gd name="T38" fmla="*/ 74 w 124"/>
              <a:gd name="T39" fmla="*/ 40 h 128"/>
              <a:gd name="T40" fmla="*/ 80 w 124"/>
              <a:gd name="T41" fmla="*/ 46 h 128"/>
              <a:gd name="T42" fmla="*/ 74 w 124"/>
              <a:gd name="T43" fmla="*/ 52 h 128"/>
              <a:gd name="T44" fmla="*/ 68 w 124"/>
              <a:gd name="T45" fmla="*/ 46 h 128"/>
              <a:gd name="T46" fmla="*/ 74 w 124"/>
              <a:gd name="T47" fmla="*/ 40 h 128"/>
              <a:gd name="T48" fmla="*/ 50 w 124"/>
              <a:gd name="T49" fmla="*/ 40 h 128"/>
              <a:gd name="T50" fmla="*/ 56 w 124"/>
              <a:gd name="T51" fmla="*/ 46 h 128"/>
              <a:gd name="T52" fmla="*/ 50 w 124"/>
              <a:gd name="T53" fmla="*/ 52 h 128"/>
              <a:gd name="T54" fmla="*/ 44 w 124"/>
              <a:gd name="T55" fmla="*/ 46 h 128"/>
              <a:gd name="T56" fmla="*/ 50 w 124"/>
              <a:gd name="T57" fmla="*/ 40 h 128"/>
              <a:gd name="T58" fmla="*/ 26 w 124"/>
              <a:gd name="T59" fmla="*/ 40 h 128"/>
              <a:gd name="T60" fmla="*/ 32 w 124"/>
              <a:gd name="T61" fmla="*/ 46 h 128"/>
              <a:gd name="T62" fmla="*/ 26 w 124"/>
              <a:gd name="T63" fmla="*/ 52 h 128"/>
              <a:gd name="T64" fmla="*/ 20 w 124"/>
              <a:gd name="T65" fmla="*/ 46 h 128"/>
              <a:gd name="T66" fmla="*/ 26 w 124"/>
              <a:gd name="T67" fmla="*/ 4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4" h="128">
                <a:moveTo>
                  <a:pt x="108" y="37"/>
                </a:moveTo>
                <a:cubicBezTo>
                  <a:pt x="108" y="40"/>
                  <a:pt x="108" y="40"/>
                  <a:pt x="108" y="40"/>
                </a:cubicBezTo>
                <a:cubicBezTo>
                  <a:pt x="108" y="43"/>
                  <a:pt x="108" y="43"/>
                  <a:pt x="108" y="46"/>
                </a:cubicBezTo>
                <a:cubicBezTo>
                  <a:pt x="108" y="78"/>
                  <a:pt x="83" y="100"/>
                  <a:pt x="48" y="100"/>
                </a:cubicBezTo>
                <a:cubicBezTo>
                  <a:pt x="43" y="100"/>
                  <a:pt x="36" y="100"/>
                  <a:pt x="36" y="100"/>
                </a:cubicBezTo>
                <a:cubicBezTo>
                  <a:pt x="46" y="109"/>
                  <a:pt x="57" y="115"/>
                  <a:pt x="72" y="115"/>
                </a:cubicBezTo>
                <a:cubicBezTo>
                  <a:pt x="75" y="115"/>
                  <a:pt x="78" y="115"/>
                  <a:pt x="82" y="114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4" y="105"/>
                  <a:pt x="104" y="105"/>
                  <a:pt x="104" y="105"/>
                </a:cubicBezTo>
                <a:cubicBezTo>
                  <a:pt x="116" y="97"/>
                  <a:pt x="124" y="84"/>
                  <a:pt x="124" y="69"/>
                </a:cubicBezTo>
                <a:cubicBezTo>
                  <a:pt x="124" y="57"/>
                  <a:pt x="118" y="45"/>
                  <a:pt x="108" y="37"/>
                </a:cubicBezTo>
                <a:close/>
                <a:moveTo>
                  <a:pt x="39" y="91"/>
                </a:moveTo>
                <a:cubicBezTo>
                  <a:pt x="42" y="91"/>
                  <a:pt x="49" y="92"/>
                  <a:pt x="52" y="92"/>
                </a:cubicBezTo>
                <a:cubicBezTo>
                  <a:pt x="81" y="92"/>
                  <a:pt x="100" y="71"/>
                  <a:pt x="100" y="45"/>
                </a:cubicBezTo>
                <a:cubicBezTo>
                  <a:pt x="100" y="20"/>
                  <a:pt x="76" y="0"/>
                  <a:pt x="52" y="0"/>
                </a:cubicBezTo>
                <a:cubicBezTo>
                  <a:pt x="23" y="0"/>
                  <a:pt x="0" y="20"/>
                  <a:pt x="0" y="45"/>
                </a:cubicBezTo>
                <a:cubicBezTo>
                  <a:pt x="0" y="60"/>
                  <a:pt x="6" y="72"/>
                  <a:pt x="16" y="81"/>
                </a:cubicBezTo>
                <a:cubicBezTo>
                  <a:pt x="16" y="104"/>
                  <a:pt x="16" y="104"/>
                  <a:pt x="16" y="104"/>
                </a:cubicBezTo>
                <a:lnTo>
                  <a:pt x="39" y="91"/>
                </a:lnTo>
                <a:close/>
                <a:moveTo>
                  <a:pt x="74" y="40"/>
                </a:moveTo>
                <a:cubicBezTo>
                  <a:pt x="77" y="40"/>
                  <a:pt x="80" y="43"/>
                  <a:pt x="80" y="46"/>
                </a:cubicBezTo>
                <a:cubicBezTo>
                  <a:pt x="80" y="49"/>
                  <a:pt x="77" y="52"/>
                  <a:pt x="74" y="52"/>
                </a:cubicBezTo>
                <a:cubicBezTo>
                  <a:pt x="71" y="52"/>
                  <a:pt x="68" y="49"/>
                  <a:pt x="68" y="46"/>
                </a:cubicBezTo>
                <a:cubicBezTo>
                  <a:pt x="68" y="43"/>
                  <a:pt x="71" y="40"/>
                  <a:pt x="74" y="40"/>
                </a:cubicBezTo>
                <a:close/>
                <a:moveTo>
                  <a:pt x="50" y="40"/>
                </a:moveTo>
                <a:cubicBezTo>
                  <a:pt x="53" y="40"/>
                  <a:pt x="56" y="43"/>
                  <a:pt x="56" y="46"/>
                </a:cubicBezTo>
                <a:cubicBezTo>
                  <a:pt x="56" y="49"/>
                  <a:pt x="53" y="52"/>
                  <a:pt x="50" y="52"/>
                </a:cubicBezTo>
                <a:cubicBezTo>
                  <a:pt x="47" y="52"/>
                  <a:pt x="44" y="49"/>
                  <a:pt x="44" y="46"/>
                </a:cubicBezTo>
                <a:cubicBezTo>
                  <a:pt x="44" y="43"/>
                  <a:pt x="47" y="40"/>
                  <a:pt x="50" y="40"/>
                </a:cubicBezTo>
                <a:close/>
                <a:moveTo>
                  <a:pt x="26" y="40"/>
                </a:moveTo>
                <a:cubicBezTo>
                  <a:pt x="29" y="40"/>
                  <a:pt x="32" y="43"/>
                  <a:pt x="32" y="46"/>
                </a:cubicBezTo>
                <a:cubicBezTo>
                  <a:pt x="32" y="49"/>
                  <a:pt x="29" y="52"/>
                  <a:pt x="26" y="52"/>
                </a:cubicBezTo>
                <a:cubicBezTo>
                  <a:pt x="23" y="52"/>
                  <a:pt x="20" y="49"/>
                  <a:pt x="20" y="46"/>
                </a:cubicBezTo>
                <a:cubicBezTo>
                  <a:pt x="20" y="43"/>
                  <a:pt x="23" y="40"/>
                  <a:pt x="26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14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494740" y="4533596"/>
            <a:ext cx="1202520" cy="292459"/>
            <a:chOff x="5952695" y="6231046"/>
            <a:chExt cx="1202520" cy="292459"/>
          </a:xfrm>
        </p:grpSpPr>
        <p:sp>
          <p:nvSpPr>
            <p:cNvPr id="5" name="Freeform 14"/>
            <p:cNvSpPr>
              <a:spLocks/>
            </p:cNvSpPr>
            <p:nvPr/>
          </p:nvSpPr>
          <p:spPr bwMode="auto">
            <a:xfrm>
              <a:off x="5952695" y="6260292"/>
              <a:ext cx="286609" cy="233967"/>
            </a:xfrm>
            <a:custGeom>
              <a:avLst/>
              <a:gdLst>
                <a:gd name="T0" fmla="*/ 186 w 186"/>
                <a:gd name="T1" fmla="*/ 18 h 152"/>
                <a:gd name="T2" fmla="*/ 164 w 186"/>
                <a:gd name="T3" fmla="*/ 24 h 152"/>
                <a:gd name="T4" fmla="*/ 181 w 186"/>
                <a:gd name="T5" fmla="*/ 4 h 152"/>
                <a:gd name="T6" fmla="*/ 157 w 186"/>
                <a:gd name="T7" fmla="*/ 13 h 152"/>
                <a:gd name="T8" fmla="*/ 129 w 186"/>
                <a:gd name="T9" fmla="*/ 0 h 152"/>
                <a:gd name="T10" fmla="*/ 90 w 186"/>
                <a:gd name="T11" fmla="*/ 39 h 152"/>
                <a:gd name="T12" fmla="*/ 92 w 186"/>
                <a:gd name="T13" fmla="*/ 48 h 152"/>
                <a:gd name="T14" fmla="*/ 12 w 186"/>
                <a:gd name="T15" fmla="*/ 8 h 152"/>
                <a:gd name="T16" fmla="*/ 8 w 186"/>
                <a:gd name="T17" fmla="*/ 27 h 152"/>
                <a:gd name="T18" fmla="*/ 24 w 186"/>
                <a:gd name="T19" fmla="*/ 59 h 152"/>
                <a:gd name="T20" fmla="*/ 7 w 186"/>
                <a:gd name="T21" fmla="*/ 54 h 152"/>
                <a:gd name="T22" fmla="*/ 7 w 186"/>
                <a:gd name="T23" fmla="*/ 54 h 152"/>
                <a:gd name="T24" fmla="*/ 38 w 186"/>
                <a:gd name="T25" fmla="*/ 92 h 152"/>
                <a:gd name="T26" fmla="*/ 28 w 186"/>
                <a:gd name="T27" fmla="*/ 94 h 152"/>
                <a:gd name="T28" fmla="*/ 20 w 186"/>
                <a:gd name="T29" fmla="*/ 93 h 152"/>
                <a:gd name="T30" fmla="*/ 56 w 186"/>
                <a:gd name="T31" fmla="*/ 119 h 152"/>
                <a:gd name="T32" fmla="*/ 9 w 186"/>
                <a:gd name="T33" fmla="*/ 136 h 152"/>
                <a:gd name="T34" fmla="*/ 0 w 186"/>
                <a:gd name="T35" fmla="*/ 135 h 152"/>
                <a:gd name="T36" fmla="*/ 58 w 186"/>
                <a:gd name="T37" fmla="*/ 152 h 152"/>
                <a:gd name="T38" fmla="*/ 167 w 186"/>
                <a:gd name="T39" fmla="*/ 44 h 152"/>
                <a:gd name="T40" fmla="*/ 167 w 186"/>
                <a:gd name="T41" fmla="*/ 38 h 152"/>
                <a:gd name="T42" fmla="*/ 186 w 186"/>
                <a:gd name="T43" fmla="*/ 1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152">
                  <a:moveTo>
                    <a:pt x="186" y="18"/>
                  </a:moveTo>
                  <a:cubicBezTo>
                    <a:pt x="180" y="22"/>
                    <a:pt x="172" y="24"/>
                    <a:pt x="164" y="24"/>
                  </a:cubicBezTo>
                  <a:cubicBezTo>
                    <a:pt x="172" y="20"/>
                    <a:pt x="178" y="12"/>
                    <a:pt x="181" y="4"/>
                  </a:cubicBezTo>
                  <a:cubicBezTo>
                    <a:pt x="174" y="8"/>
                    <a:pt x="166" y="11"/>
                    <a:pt x="157" y="13"/>
                  </a:cubicBezTo>
                  <a:cubicBezTo>
                    <a:pt x="150" y="5"/>
                    <a:pt x="140" y="0"/>
                    <a:pt x="129" y="0"/>
                  </a:cubicBezTo>
                  <a:cubicBezTo>
                    <a:pt x="108" y="0"/>
                    <a:pt x="90" y="18"/>
                    <a:pt x="90" y="39"/>
                  </a:cubicBezTo>
                  <a:cubicBezTo>
                    <a:pt x="90" y="42"/>
                    <a:pt x="91" y="45"/>
                    <a:pt x="92" y="48"/>
                  </a:cubicBezTo>
                  <a:cubicBezTo>
                    <a:pt x="60" y="46"/>
                    <a:pt x="32" y="31"/>
                    <a:pt x="12" y="8"/>
                  </a:cubicBezTo>
                  <a:cubicBezTo>
                    <a:pt x="9" y="13"/>
                    <a:pt x="8" y="20"/>
                    <a:pt x="8" y="27"/>
                  </a:cubicBezTo>
                  <a:cubicBezTo>
                    <a:pt x="8" y="40"/>
                    <a:pt x="14" y="52"/>
                    <a:pt x="24" y="59"/>
                  </a:cubicBezTo>
                  <a:cubicBezTo>
                    <a:pt x="18" y="58"/>
                    <a:pt x="12" y="57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73"/>
                    <a:pt x="20" y="88"/>
                    <a:pt x="38" y="92"/>
                  </a:cubicBezTo>
                  <a:cubicBezTo>
                    <a:pt x="34" y="93"/>
                    <a:pt x="31" y="94"/>
                    <a:pt x="28" y="94"/>
                  </a:cubicBezTo>
                  <a:cubicBezTo>
                    <a:pt x="25" y="94"/>
                    <a:pt x="23" y="93"/>
                    <a:pt x="20" y="93"/>
                  </a:cubicBezTo>
                  <a:cubicBezTo>
                    <a:pt x="26" y="108"/>
                    <a:pt x="40" y="119"/>
                    <a:pt x="56" y="119"/>
                  </a:cubicBezTo>
                  <a:cubicBezTo>
                    <a:pt x="43" y="130"/>
                    <a:pt x="26" y="136"/>
                    <a:pt x="9" y="136"/>
                  </a:cubicBezTo>
                  <a:cubicBezTo>
                    <a:pt x="6" y="136"/>
                    <a:pt x="2" y="136"/>
                    <a:pt x="0" y="135"/>
                  </a:cubicBezTo>
                  <a:cubicBezTo>
                    <a:pt x="16" y="146"/>
                    <a:pt x="36" y="152"/>
                    <a:pt x="58" y="152"/>
                  </a:cubicBezTo>
                  <a:cubicBezTo>
                    <a:pt x="129" y="152"/>
                    <a:pt x="167" y="94"/>
                    <a:pt x="167" y="44"/>
                  </a:cubicBezTo>
                  <a:cubicBezTo>
                    <a:pt x="167" y="42"/>
                    <a:pt x="167" y="40"/>
                    <a:pt x="167" y="38"/>
                  </a:cubicBezTo>
                  <a:cubicBezTo>
                    <a:pt x="175" y="33"/>
                    <a:pt x="181" y="26"/>
                    <a:pt x="186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490914" y="6251193"/>
              <a:ext cx="276860" cy="252164"/>
            </a:xfrm>
            <a:custGeom>
              <a:avLst/>
              <a:gdLst>
                <a:gd name="T0" fmla="*/ 85 w 180"/>
                <a:gd name="T1" fmla="*/ 92 h 164"/>
                <a:gd name="T2" fmla="*/ 74 w 180"/>
                <a:gd name="T3" fmla="*/ 78 h 164"/>
                <a:gd name="T4" fmla="*/ 81 w 180"/>
                <a:gd name="T5" fmla="*/ 69 h 164"/>
                <a:gd name="T6" fmla="*/ 97 w 180"/>
                <a:gd name="T7" fmla="*/ 39 h 164"/>
                <a:gd name="T8" fmla="*/ 90 w 180"/>
                <a:gd name="T9" fmla="*/ 16 h 164"/>
                <a:gd name="T10" fmla="*/ 92 w 180"/>
                <a:gd name="T11" fmla="*/ 16 h 164"/>
                <a:gd name="T12" fmla="*/ 95 w 180"/>
                <a:gd name="T13" fmla="*/ 16 h 164"/>
                <a:gd name="T14" fmla="*/ 106 w 180"/>
                <a:gd name="T15" fmla="*/ 7 h 164"/>
                <a:gd name="T16" fmla="*/ 106 w 180"/>
                <a:gd name="T17" fmla="*/ 4 h 164"/>
                <a:gd name="T18" fmla="*/ 104 w 180"/>
                <a:gd name="T19" fmla="*/ 0 h 164"/>
                <a:gd name="T20" fmla="*/ 55 w 180"/>
                <a:gd name="T21" fmla="*/ 0 h 164"/>
                <a:gd name="T22" fmla="*/ 39 w 180"/>
                <a:gd name="T23" fmla="*/ 4 h 164"/>
                <a:gd name="T24" fmla="*/ 9 w 180"/>
                <a:gd name="T25" fmla="*/ 39 h 164"/>
                <a:gd name="T26" fmla="*/ 48 w 180"/>
                <a:gd name="T27" fmla="*/ 78 h 164"/>
                <a:gd name="T28" fmla="*/ 48 w 180"/>
                <a:gd name="T29" fmla="*/ 83 h 164"/>
                <a:gd name="T30" fmla="*/ 51 w 180"/>
                <a:gd name="T31" fmla="*/ 94 h 164"/>
                <a:gd name="T32" fmla="*/ 2 w 180"/>
                <a:gd name="T33" fmla="*/ 120 h 164"/>
                <a:gd name="T34" fmla="*/ 0 w 180"/>
                <a:gd name="T35" fmla="*/ 131 h 164"/>
                <a:gd name="T36" fmla="*/ 2 w 180"/>
                <a:gd name="T37" fmla="*/ 143 h 164"/>
                <a:gd name="T38" fmla="*/ 30 w 180"/>
                <a:gd name="T39" fmla="*/ 161 h 164"/>
                <a:gd name="T40" fmla="*/ 53 w 180"/>
                <a:gd name="T41" fmla="*/ 164 h 164"/>
                <a:gd name="T42" fmla="*/ 72 w 180"/>
                <a:gd name="T43" fmla="*/ 161 h 164"/>
                <a:gd name="T44" fmla="*/ 104 w 180"/>
                <a:gd name="T45" fmla="*/ 124 h 164"/>
                <a:gd name="T46" fmla="*/ 85 w 180"/>
                <a:gd name="T47" fmla="*/ 92 h 164"/>
                <a:gd name="T48" fmla="*/ 34 w 180"/>
                <a:gd name="T49" fmla="*/ 39 h 164"/>
                <a:gd name="T50" fmla="*/ 39 w 180"/>
                <a:gd name="T51" fmla="*/ 20 h 164"/>
                <a:gd name="T52" fmla="*/ 48 w 180"/>
                <a:gd name="T53" fmla="*/ 16 h 164"/>
                <a:gd name="T54" fmla="*/ 71 w 180"/>
                <a:gd name="T55" fmla="*/ 41 h 164"/>
                <a:gd name="T56" fmla="*/ 67 w 180"/>
                <a:gd name="T57" fmla="*/ 62 h 164"/>
                <a:gd name="T58" fmla="*/ 57 w 180"/>
                <a:gd name="T59" fmla="*/ 67 h 164"/>
                <a:gd name="T60" fmla="*/ 34 w 180"/>
                <a:gd name="T61" fmla="*/ 39 h 164"/>
                <a:gd name="T62" fmla="*/ 83 w 180"/>
                <a:gd name="T63" fmla="*/ 127 h 164"/>
                <a:gd name="T64" fmla="*/ 53 w 180"/>
                <a:gd name="T65" fmla="*/ 148 h 164"/>
                <a:gd name="T66" fmla="*/ 23 w 180"/>
                <a:gd name="T67" fmla="*/ 127 h 164"/>
                <a:gd name="T68" fmla="*/ 55 w 180"/>
                <a:gd name="T69" fmla="*/ 106 h 164"/>
                <a:gd name="T70" fmla="*/ 67 w 180"/>
                <a:gd name="T71" fmla="*/ 106 h 164"/>
                <a:gd name="T72" fmla="*/ 69 w 180"/>
                <a:gd name="T73" fmla="*/ 108 h 164"/>
                <a:gd name="T74" fmla="*/ 83 w 180"/>
                <a:gd name="T75" fmla="*/ 122 h 164"/>
                <a:gd name="T76" fmla="*/ 83 w 180"/>
                <a:gd name="T77" fmla="*/ 127 h 164"/>
                <a:gd name="T78" fmla="*/ 180 w 180"/>
                <a:gd name="T79" fmla="*/ 71 h 164"/>
                <a:gd name="T80" fmla="*/ 180 w 180"/>
                <a:gd name="T81" fmla="*/ 78 h 164"/>
                <a:gd name="T82" fmla="*/ 178 w 180"/>
                <a:gd name="T83" fmla="*/ 83 h 164"/>
                <a:gd name="T84" fmla="*/ 150 w 180"/>
                <a:gd name="T85" fmla="*/ 83 h 164"/>
                <a:gd name="T86" fmla="*/ 150 w 180"/>
                <a:gd name="T87" fmla="*/ 111 h 164"/>
                <a:gd name="T88" fmla="*/ 145 w 180"/>
                <a:gd name="T89" fmla="*/ 113 h 164"/>
                <a:gd name="T90" fmla="*/ 138 w 180"/>
                <a:gd name="T91" fmla="*/ 113 h 164"/>
                <a:gd name="T92" fmla="*/ 134 w 180"/>
                <a:gd name="T93" fmla="*/ 111 h 164"/>
                <a:gd name="T94" fmla="*/ 134 w 180"/>
                <a:gd name="T95" fmla="*/ 83 h 164"/>
                <a:gd name="T96" fmla="*/ 106 w 180"/>
                <a:gd name="T97" fmla="*/ 83 h 164"/>
                <a:gd name="T98" fmla="*/ 104 w 180"/>
                <a:gd name="T99" fmla="*/ 78 h 164"/>
                <a:gd name="T100" fmla="*/ 104 w 180"/>
                <a:gd name="T101" fmla="*/ 71 h 164"/>
                <a:gd name="T102" fmla="*/ 106 w 180"/>
                <a:gd name="T103" fmla="*/ 67 h 164"/>
                <a:gd name="T104" fmla="*/ 134 w 180"/>
                <a:gd name="T105" fmla="*/ 67 h 164"/>
                <a:gd name="T106" fmla="*/ 134 w 180"/>
                <a:gd name="T107" fmla="*/ 39 h 164"/>
                <a:gd name="T108" fmla="*/ 138 w 180"/>
                <a:gd name="T109" fmla="*/ 37 h 164"/>
                <a:gd name="T110" fmla="*/ 145 w 180"/>
                <a:gd name="T111" fmla="*/ 37 h 164"/>
                <a:gd name="T112" fmla="*/ 150 w 180"/>
                <a:gd name="T113" fmla="*/ 39 h 164"/>
                <a:gd name="T114" fmla="*/ 150 w 180"/>
                <a:gd name="T115" fmla="*/ 67 h 164"/>
                <a:gd name="T116" fmla="*/ 178 w 180"/>
                <a:gd name="T117" fmla="*/ 67 h 164"/>
                <a:gd name="T118" fmla="*/ 180 w 180"/>
                <a:gd name="T119" fmla="*/ 7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0" h="164">
                  <a:moveTo>
                    <a:pt x="85" y="92"/>
                  </a:moveTo>
                  <a:cubicBezTo>
                    <a:pt x="78" y="87"/>
                    <a:pt x="74" y="81"/>
                    <a:pt x="74" y="78"/>
                  </a:cubicBezTo>
                  <a:cubicBezTo>
                    <a:pt x="74" y="76"/>
                    <a:pt x="74" y="74"/>
                    <a:pt x="81" y="69"/>
                  </a:cubicBezTo>
                  <a:cubicBezTo>
                    <a:pt x="92" y="60"/>
                    <a:pt x="97" y="50"/>
                    <a:pt x="97" y="39"/>
                  </a:cubicBezTo>
                  <a:cubicBezTo>
                    <a:pt x="97" y="30"/>
                    <a:pt x="95" y="23"/>
                    <a:pt x="90" y="16"/>
                  </a:cubicBezTo>
                  <a:cubicBezTo>
                    <a:pt x="90" y="16"/>
                    <a:pt x="90" y="16"/>
                    <a:pt x="92" y="16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95" y="16"/>
                    <a:pt x="95" y="16"/>
                    <a:pt x="106" y="7"/>
                  </a:cubicBezTo>
                  <a:cubicBezTo>
                    <a:pt x="106" y="7"/>
                    <a:pt x="108" y="4"/>
                    <a:pt x="106" y="4"/>
                  </a:cubicBezTo>
                  <a:cubicBezTo>
                    <a:pt x="106" y="2"/>
                    <a:pt x="106" y="0"/>
                    <a:pt x="104" y="0"/>
                  </a:cubicBezTo>
                  <a:cubicBezTo>
                    <a:pt x="104" y="0"/>
                    <a:pt x="104" y="0"/>
                    <a:pt x="55" y="0"/>
                  </a:cubicBezTo>
                  <a:cubicBezTo>
                    <a:pt x="51" y="0"/>
                    <a:pt x="44" y="2"/>
                    <a:pt x="39" y="4"/>
                  </a:cubicBezTo>
                  <a:cubicBezTo>
                    <a:pt x="23" y="9"/>
                    <a:pt x="9" y="25"/>
                    <a:pt x="9" y="39"/>
                  </a:cubicBezTo>
                  <a:cubicBezTo>
                    <a:pt x="9" y="62"/>
                    <a:pt x="25" y="78"/>
                    <a:pt x="48" y="78"/>
                  </a:cubicBezTo>
                  <a:cubicBezTo>
                    <a:pt x="48" y="81"/>
                    <a:pt x="48" y="83"/>
                    <a:pt x="48" y="83"/>
                  </a:cubicBezTo>
                  <a:cubicBezTo>
                    <a:pt x="48" y="87"/>
                    <a:pt x="48" y="90"/>
                    <a:pt x="51" y="94"/>
                  </a:cubicBezTo>
                  <a:cubicBezTo>
                    <a:pt x="30" y="94"/>
                    <a:pt x="9" y="104"/>
                    <a:pt x="2" y="120"/>
                  </a:cubicBezTo>
                  <a:cubicBezTo>
                    <a:pt x="0" y="124"/>
                    <a:pt x="0" y="127"/>
                    <a:pt x="0" y="131"/>
                  </a:cubicBezTo>
                  <a:cubicBezTo>
                    <a:pt x="0" y="136"/>
                    <a:pt x="0" y="141"/>
                    <a:pt x="2" y="143"/>
                  </a:cubicBezTo>
                  <a:cubicBezTo>
                    <a:pt x="7" y="152"/>
                    <a:pt x="16" y="157"/>
                    <a:pt x="30" y="161"/>
                  </a:cubicBezTo>
                  <a:cubicBezTo>
                    <a:pt x="37" y="164"/>
                    <a:pt x="44" y="164"/>
                    <a:pt x="53" y="164"/>
                  </a:cubicBezTo>
                  <a:cubicBezTo>
                    <a:pt x="60" y="164"/>
                    <a:pt x="67" y="164"/>
                    <a:pt x="72" y="161"/>
                  </a:cubicBezTo>
                  <a:cubicBezTo>
                    <a:pt x="92" y="157"/>
                    <a:pt x="104" y="141"/>
                    <a:pt x="104" y="124"/>
                  </a:cubicBezTo>
                  <a:cubicBezTo>
                    <a:pt x="104" y="111"/>
                    <a:pt x="99" y="101"/>
                    <a:pt x="85" y="92"/>
                  </a:cubicBezTo>
                  <a:close/>
                  <a:moveTo>
                    <a:pt x="34" y="39"/>
                  </a:moveTo>
                  <a:cubicBezTo>
                    <a:pt x="34" y="32"/>
                    <a:pt x="34" y="25"/>
                    <a:pt x="39" y="20"/>
                  </a:cubicBezTo>
                  <a:cubicBezTo>
                    <a:pt x="41" y="16"/>
                    <a:pt x="46" y="16"/>
                    <a:pt x="48" y="16"/>
                  </a:cubicBezTo>
                  <a:cubicBezTo>
                    <a:pt x="60" y="16"/>
                    <a:pt x="69" y="27"/>
                    <a:pt x="71" y="41"/>
                  </a:cubicBezTo>
                  <a:cubicBezTo>
                    <a:pt x="74" y="51"/>
                    <a:pt x="71" y="58"/>
                    <a:pt x="67" y="62"/>
                  </a:cubicBezTo>
                  <a:cubicBezTo>
                    <a:pt x="64" y="65"/>
                    <a:pt x="62" y="67"/>
                    <a:pt x="57" y="67"/>
                  </a:cubicBezTo>
                  <a:cubicBezTo>
                    <a:pt x="46" y="67"/>
                    <a:pt x="36" y="53"/>
                    <a:pt x="34" y="39"/>
                  </a:cubicBezTo>
                  <a:close/>
                  <a:moveTo>
                    <a:pt x="83" y="127"/>
                  </a:moveTo>
                  <a:cubicBezTo>
                    <a:pt x="83" y="141"/>
                    <a:pt x="74" y="148"/>
                    <a:pt x="53" y="148"/>
                  </a:cubicBezTo>
                  <a:cubicBezTo>
                    <a:pt x="37" y="148"/>
                    <a:pt x="23" y="138"/>
                    <a:pt x="23" y="127"/>
                  </a:cubicBezTo>
                  <a:cubicBezTo>
                    <a:pt x="23" y="115"/>
                    <a:pt x="39" y="106"/>
                    <a:pt x="55" y="106"/>
                  </a:cubicBezTo>
                  <a:cubicBezTo>
                    <a:pt x="60" y="106"/>
                    <a:pt x="62" y="106"/>
                    <a:pt x="67" y="106"/>
                  </a:cubicBezTo>
                  <a:cubicBezTo>
                    <a:pt x="67" y="108"/>
                    <a:pt x="67" y="108"/>
                    <a:pt x="69" y="108"/>
                  </a:cubicBezTo>
                  <a:cubicBezTo>
                    <a:pt x="76" y="115"/>
                    <a:pt x="80" y="117"/>
                    <a:pt x="83" y="122"/>
                  </a:cubicBezTo>
                  <a:cubicBezTo>
                    <a:pt x="83" y="124"/>
                    <a:pt x="83" y="127"/>
                    <a:pt x="83" y="127"/>
                  </a:cubicBezTo>
                  <a:close/>
                  <a:moveTo>
                    <a:pt x="180" y="71"/>
                  </a:moveTo>
                  <a:cubicBezTo>
                    <a:pt x="180" y="78"/>
                    <a:pt x="180" y="78"/>
                    <a:pt x="180" y="78"/>
                  </a:cubicBezTo>
                  <a:cubicBezTo>
                    <a:pt x="180" y="81"/>
                    <a:pt x="180" y="83"/>
                    <a:pt x="178" y="83"/>
                  </a:cubicBezTo>
                  <a:cubicBezTo>
                    <a:pt x="150" y="83"/>
                    <a:pt x="150" y="83"/>
                    <a:pt x="150" y="83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50" y="113"/>
                    <a:pt x="148" y="113"/>
                    <a:pt x="145" y="113"/>
                  </a:cubicBezTo>
                  <a:cubicBezTo>
                    <a:pt x="138" y="113"/>
                    <a:pt x="138" y="113"/>
                    <a:pt x="138" y="113"/>
                  </a:cubicBezTo>
                  <a:cubicBezTo>
                    <a:pt x="136" y="113"/>
                    <a:pt x="134" y="113"/>
                    <a:pt x="134" y="111"/>
                  </a:cubicBezTo>
                  <a:cubicBezTo>
                    <a:pt x="134" y="83"/>
                    <a:pt x="134" y="83"/>
                    <a:pt x="134" y="83"/>
                  </a:cubicBezTo>
                  <a:cubicBezTo>
                    <a:pt x="106" y="83"/>
                    <a:pt x="106" y="83"/>
                    <a:pt x="106" y="83"/>
                  </a:cubicBezTo>
                  <a:cubicBezTo>
                    <a:pt x="104" y="83"/>
                    <a:pt x="104" y="81"/>
                    <a:pt x="104" y="78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4" y="69"/>
                    <a:pt x="104" y="67"/>
                    <a:pt x="106" y="67"/>
                  </a:cubicBezTo>
                  <a:cubicBezTo>
                    <a:pt x="134" y="67"/>
                    <a:pt x="134" y="67"/>
                    <a:pt x="134" y="67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4" y="37"/>
                    <a:pt x="136" y="37"/>
                    <a:pt x="138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8" y="37"/>
                    <a:pt x="150" y="37"/>
                    <a:pt x="150" y="39"/>
                  </a:cubicBezTo>
                  <a:cubicBezTo>
                    <a:pt x="150" y="67"/>
                    <a:pt x="150" y="67"/>
                    <a:pt x="150" y="67"/>
                  </a:cubicBezTo>
                  <a:cubicBezTo>
                    <a:pt x="178" y="67"/>
                    <a:pt x="178" y="67"/>
                    <a:pt x="178" y="67"/>
                  </a:cubicBezTo>
                  <a:cubicBezTo>
                    <a:pt x="180" y="67"/>
                    <a:pt x="180" y="69"/>
                    <a:pt x="180" y="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019384" y="6231046"/>
              <a:ext cx="135831" cy="292459"/>
            </a:xfrm>
            <a:custGeom>
              <a:avLst/>
              <a:gdLst>
                <a:gd name="T0" fmla="*/ 85 w 88"/>
                <a:gd name="T1" fmla="*/ 95 h 190"/>
                <a:gd name="T2" fmla="*/ 58 w 88"/>
                <a:gd name="T3" fmla="*/ 95 h 190"/>
                <a:gd name="T4" fmla="*/ 58 w 88"/>
                <a:gd name="T5" fmla="*/ 190 h 190"/>
                <a:gd name="T6" fmla="*/ 19 w 88"/>
                <a:gd name="T7" fmla="*/ 190 h 190"/>
                <a:gd name="T8" fmla="*/ 19 w 88"/>
                <a:gd name="T9" fmla="*/ 95 h 190"/>
                <a:gd name="T10" fmla="*/ 0 w 88"/>
                <a:gd name="T11" fmla="*/ 95 h 190"/>
                <a:gd name="T12" fmla="*/ 0 w 88"/>
                <a:gd name="T13" fmla="*/ 61 h 190"/>
                <a:gd name="T14" fmla="*/ 19 w 88"/>
                <a:gd name="T15" fmla="*/ 61 h 190"/>
                <a:gd name="T16" fmla="*/ 19 w 88"/>
                <a:gd name="T17" fmla="*/ 39 h 190"/>
                <a:gd name="T18" fmla="*/ 58 w 88"/>
                <a:gd name="T19" fmla="*/ 0 h 190"/>
                <a:gd name="T20" fmla="*/ 87 w 88"/>
                <a:gd name="T21" fmla="*/ 0 h 190"/>
                <a:gd name="T22" fmla="*/ 87 w 88"/>
                <a:gd name="T23" fmla="*/ 33 h 190"/>
                <a:gd name="T24" fmla="*/ 67 w 88"/>
                <a:gd name="T25" fmla="*/ 33 h 190"/>
                <a:gd name="T26" fmla="*/ 58 w 88"/>
                <a:gd name="T27" fmla="*/ 42 h 190"/>
                <a:gd name="T28" fmla="*/ 58 w 88"/>
                <a:gd name="T29" fmla="*/ 61 h 190"/>
                <a:gd name="T30" fmla="*/ 88 w 88"/>
                <a:gd name="T31" fmla="*/ 61 h 190"/>
                <a:gd name="T32" fmla="*/ 85 w 88"/>
                <a:gd name="T33" fmla="*/ 95 h 190"/>
                <a:gd name="T34" fmla="*/ 85 w 88"/>
                <a:gd name="T35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" h="190">
                  <a:moveTo>
                    <a:pt x="85" y="95"/>
                  </a:moveTo>
                  <a:cubicBezTo>
                    <a:pt x="58" y="95"/>
                    <a:pt x="58" y="95"/>
                    <a:pt x="58" y="95"/>
                  </a:cubicBezTo>
                  <a:cubicBezTo>
                    <a:pt x="58" y="137"/>
                    <a:pt x="58" y="190"/>
                    <a:pt x="58" y="190"/>
                  </a:cubicBezTo>
                  <a:cubicBezTo>
                    <a:pt x="19" y="190"/>
                    <a:pt x="19" y="190"/>
                    <a:pt x="19" y="190"/>
                  </a:cubicBezTo>
                  <a:cubicBezTo>
                    <a:pt x="19" y="190"/>
                    <a:pt x="19" y="138"/>
                    <a:pt x="19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24"/>
                    <a:pt x="26" y="0"/>
                    <a:pt x="5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69" y="33"/>
                    <a:pt x="67" y="33"/>
                  </a:cubicBezTo>
                  <a:cubicBezTo>
                    <a:pt x="63" y="33"/>
                    <a:pt x="58" y="34"/>
                    <a:pt x="58" y="42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5" y="95"/>
                    <a:pt x="85" y="95"/>
                    <a:pt x="85" y="95"/>
                  </a:cubicBezTo>
                  <a:cubicBezTo>
                    <a:pt x="85" y="95"/>
                    <a:pt x="85" y="95"/>
                    <a:pt x="85" y="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048000" y="1714500"/>
            <a:ext cx="6096000" cy="342900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95156" y="2135334"/>
            <a:ext cx="500169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+mj-lt"/>
              </a:rPr>
              <a:t>THANK FOR</a:t>
            </a:r>
          </a:p>
          <a:p>
            <a:pPr algn="ctr"/>
            <a:r>
              <a:rPr lang="en-US" sz="6600" dirty="0">
                <a:solidFill>
                  <a:schemeClr val="bg1"/>
                </a:solidFill>
                <a:latin typeface="+mj-lt"/>
              </a:rPr>
              <a:t>COMING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2B1BEC4-44A2-334D-AA2E-F8C9C5FBC2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007052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05948" y="1060174"/>
            <a:ext cx="5618922" cy="4737652"/>
          </a:xfrm>
          <a:prstGeom prst="rect">
            <a:avLst/>
          </a:prstGeom>
          <a:solidFill>
            <a:schemeClr val="bg1">
              <a:alpha val="8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59454" y="2104672"/>
            <a:ext cx="4911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Litle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Bit Of </a:t>
            </a:r>
            <a:r>
              <a:rPr lang="en-US" sz="3600" b="1" dirty="0">
                <a:solidFill>
                  <a:schemeClr val="accent1"/>
                </a:solidFill>
                <a:latin typeface="+mj-lt"/>
              </a:rPr>
              <a:t>HISTORY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4030" y="2889026"/>
            <a:ext cx="2582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Strat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Awesome Your Presentation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4487" y="3558595"/>
            <a:ext cx="51418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is not simply random text. It has roots in a piece of classical Latin literature from 45 BC, making it over 2000 years old.</a:t>
            </a:r>
          </a:p>
        </p:txBody>
      </p:sp>
      <p:pic>
        <p:nvPicPr>
          <p:cNvPr id="4" name="Picture Placeholder 3" descr="A open book with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8653DD1A-2111-0D4C-8FE2-125EF6872B0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2" b="178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5238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24905" y="4012986"/>
            <a:ext cx="3142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licenta</a:t>
            </a:r>
            <a:r>
              <a:rPr lang="en-US" sz="3600" b="1" dirty="0">
                <a:solidFill>
                  <a:schemeClr val="accent1"/>
                </a:solidFill>
                <a:latin typeface="+mj-lt"/>
              </a:rPr>
              <a:t>4me.ro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4621" y="4659317"/>
            <a:ext cx="2582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Strat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Awesome Your 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482718" y="4936316"/>
            <a:ext cx="7226564" cy="205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Ai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nevoie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de o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prezentare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PowerPoint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impresionantă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?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Noi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putem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ajuta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!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La Licenta4Me,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îți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oferim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servicii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profesioniste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de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creare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a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prezentărilor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PowerPoint, cu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prețuri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începând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de la 200 de lei. Fie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că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este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vorba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despre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o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prezentare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pentru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facultate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, un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eveniment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important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sau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o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întâlnire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de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afaceri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echipa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noastră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de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experți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este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aici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pentru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a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asista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Vizitează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  <a:hlinkClick r:id="rId2"/>
              </a:rPr>
              <a:t>licenta4me.ro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pentru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mai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multe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detalii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legate de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prețuri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și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opțiunile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disponibile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Alege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profesionalismul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și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calitatea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serviciilor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noastre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pentru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a face o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impresie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memorabilă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6" name="Picture Placeholder 5" descr="A screenshot of a book&#10;&#10;Description automatically generated">
            <a:extLst>
              <a:ext uri="{FF2B5EF4-FFF2-40B4-BE49-F238E27FC236}">
                <a16:creationId xmlns:a16="http://schemas.microsoft.com/office/drawing/2014/main" id="{B1795997-7C2D-6845-8619-00D842EB4E5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" t="39743" r="-639" b="28839"/>
          <a:stretch/>
        </p:blipFill>
        <p:spPr>
          <a:xfrm>
            <a:off x="0" y="0"/>
            <a:ext cx="12192000" cy="3896139"/>
          </a:xfrm>
        </p:spPr>
      </p:pic>
    </p:spTree>
    <p:extLst>
      <p:ext uri="{BB962C8B-B14F-4D97-AF65-F5344CB8AC3E}">
        <p14:creationId xmlns:p14="http://schemas.microsoft.com/office/powerpoint/2010/main" val="1563780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711" y="1437861"/>
            <a:ext cx="713047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“</a:t>
            </a:r>
            <a:r>
              <a:rPr lang="en-US" sz="4400" b="1" dirty="0">
                <a:solidFill>
                  <a:schemeClr val="accent1"/>
                </a:solidFill>
                <a:latin typeface="+mj-lt"/>
              </a:rPr>
              <a:t>Success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usually comes to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those who are too </a:t>
            </a:r>
            <a:r>
              <a:rPr lang="en-US" sz="4400" b="1" dirty="0">
                <a:solidFill>
                  <a:schemeClr val="accent1"/>
                </a:solidFill>
                <a:latin typeface="+mj-lt"/>
              </a:rPr>
              <a:t>busy</a:t>
            </a:r>
          </a:p>
          <a:p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to be </a:t>
            </a:r>
            <a:r>
              <a:rPr lang="en-US" sz="4400" b="1" dirty="0">
                <a:solidFill>
                  <a:schemeClr val="accent1"/>
                </a:solidFill>
                <a:latin typeface="+mj-lt"/>
              </a:rPr>
              <a:t>looking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for it”</a:t>
            </a:r>
            <a:endParaRPr lang="en-US" sz="4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647" y="3667536"/>
            <a:ext cx="2582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Strat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Awesome Your 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91647" y="4260960"/>
            <a:ext cx="38092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is not simply random text. It has roots in a piece of classical Latin literature from 45 BC, making it over 2000 years old.</a:t>
            </a:r>
          </a:p>
        </p:txBody>
      </p:sp>
      <p:pic>
        <p:nvPicPr>
          <p:cNvPr id="11" name="Picture Placeholder 10" descr="A white and black image of a building&#10;&#10;Description automatically generated with medium confidence">
            <a:extLst>
              <a:ext uri="{FF2B5EF4-FFF2-40B4-BE49-F238E27FC236}">
                <a16:creationId xmlns:a16="http://schemas.microsoft.com/office/drawing/2014/main" id="{E808606D-B505-DD45-97C5-3306131394D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6" r="189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0594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13815" y="1454426"/>
            <a:ext cx="4190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LICENTA4ME.RO</a:t>
            </a:r>
            <a:endParaRPr lang="en-US" sz="40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0730" y="2736499"/>
            <a:ext cx="4421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Ai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nevoie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de o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prezentare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PowerPoint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impresionantă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Noi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te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putem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ajuta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!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07368" y="3260175"/>
            <a:ext cx="42970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La Licenta4Me,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îți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oferim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servicii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profesioniste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de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creare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prezentărilor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PowerPoint, cu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prețuri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începând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de la 200 de lei. Fie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că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este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vorba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despre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o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prezentare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pentru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facultate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, un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eveniment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important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sau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o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întâlnire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de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afaceri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echipa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noastră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de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experți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este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aici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pentru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asista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Vizitează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  <a:hlinkClick r:id="rId2"/>
              </a:rPr>
              <a:t>licenta4me.ro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pentru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mai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multe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detalii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legate de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prețuri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și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opțiunile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disponibile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Alege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profesionalismul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și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calitatea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serviciilor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noastre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pentru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a face o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impresie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memorabilă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!</a:t>
            </a:r>
          </a:p>
        </p:txBody>
      </p:sp>
      <p:pic>
        <p:nvPicPr>
          <p:cNvPr id="4" name="Picture Placeholder 3" descr="A tablet with a pen&#10;&#10;Description automatically generated">
            <a:extLst>
              <a:ext uri="{FF2B5EF4-FFF2-40B4-BE49-F238E27FC236}">
                <a16:creationId xmlns:a16="http://schemas.microsoft.com/office/drawing/2014/main" id="{837471DB-82A3-7847-9B8A-B1E05A1959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3" b="21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90784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10959" y="4280452"/>
            <a:ext cx="4370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Trust in your </a:t>
            </a:r>
            <a:r>
              <a:rPr lang="en-US" sz="2800" b="1" dirty="0">
                <a:solidFill>
                  <a:schemeClr val="accent1"/>
                </a:solidFill>
                <a:latin typeface="+mj-lt"/>
              </a:rPr>
              <a:t>INTUITIONS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4621" y="4803672"/>
            <a:ext cx="2582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Strat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Awesome Your Presentation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82718" y="5142226"/>
            <a:ext cx="72265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is not simply random text. It has roots in a piece of classical Latin literature from 45 BC, making it over 2000 years old. Richard McClintock, a Latin professor at Hampden-Sydney College in Virginia.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218539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50504" y="4572001"/>
            <a:ext cx="662609" cy="662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59965" y="4572001"/>
            <a:ext cx="662609" cy="662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69426" y="4572001"/>
            <a:ext cx="662609" cy="662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78887" y="4572001"/>
            <a:ext cx="662609" cy="662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81084" y="4048781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01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90545" y="4048781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02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00006" y="4048781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03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09467" y="4048781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04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55089" y="2118552"/>
            <a:ext cx="50818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+mj-lt"/>
              </a:rPr>
              <a:t>What we do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04621" y="3121179"/>
            <a:ext cx="2582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+mj-lt"/>
              </a:rPr>
              <a:t>Strat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 Awesome Your Presentation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1065" y="4770422"/>
            <a:ext cx="1901482" cy="418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 Text Here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1629" y="5188870"/>
            <a:ext cx="2120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40527" y="4770422"/>
            <a:ext cx="1901482" cy="418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 Text Here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49988" y="4770422"/>
            <a:ext cx="1901482" cy="418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 Text Here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59449" y="4770422"/>
            <a:ext cx="1901482" cy="418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 Text Here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31091" y="5188870"/>
            <a:ext cx="2120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40553" y="5188870"/>
            <a:ext cx="2120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250013" y="5188870"/>
            <a:ext cx="2120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Lorem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802982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.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CAD97"/>
      </a:accent1>
      <a:accent2>
        <a:srgbClr val="A8C56D"/>
      </a:accent2>
      <a:accent3>
        <a:srgbClr val="F7AA32"/>
      </a:accent3>
      <a:accent4>
        <a:srgbClr val="CA4D3D"/>
      </a:accent4>
      <a:accent5>
        <a:srgbClr val="53677A"/>
      </a:accent5>
      <a:accent6>
        <a:srgbClr val="CACACA"/>
      </a:accent6>
      <a:hlink>
        <a:srgbClr val="0563C1"/>
      </a:hlink>
      <a:folHlink>
        <a:srgbClr val="954F72"/>
      </a:folHlink>
    </a:clrScheme>
    <a:fontScheme name="Custom 1">
      <a:majorFont>
        <a:latin typeface="Raleway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1516</Words>
  <Application>Microsoft Macintosh PowerPoint</Application>
  <PresentationFormat>Widescreen</PresentationFormat>
  <Paragraphs>195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Lato</vt:lpstr>
      <vt:lpstr>Poppins</vt:lpstr>
      <vt:lpstr>Raleway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bachtiar nurhakim</dc:creator>
  <cp:lastModifiedBy>Victor LUNCAŞU (121850)</cp:lastModifiedBy>
  <cp:revision>54</cp:revision>
  <dcterms:created xsi:type="dcterms:W3CDTF">2018-05-14T02:05:15Z</dcterms:created>
  <dcterms:modified xsi:type="dcterms:W3CDTF">2024-08-11T14:30:44Z</dcterms:modified>
</cp:coreProperties>
</file>